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4"/>
    <p:sldMasterId id="2147483756" r:id="rId5"/>
  </p:sldMasterIdLst>
  <p:notesMasterIdLst>
    <p:notesMasterId r:id="rId20"/>
  </p:notesMasterIdLst>
  <p:handoutMasterIdLst>
    <p:handoutMasterId r:id="rId21"/>
  </p:handoutMasterIdLst>
  <p:sldIdLst>
    <p:sldId id="5010" r:id="rId6"/>
    <p:sldId id="260" r:id="rId7"/>
    <p:sldId id="4994" r:id="rId8"/>
    <p:sldId id="4992" r:id="rId9"/>
    <p:sldId id="4988" r:id="rId10"/>
    <p:sldId id="4995" r:id="rId11"/>
    <p:sldId id="5004" r:id="rId12"/>
    <p:sldId id="5003" r:id="rId13"/>
    <p:sldId id="4987" r:id="rId14"/>
    <p:sldId id="5007" r:id="rId15"/>
    <p:sldId id="5006" r:id="rId16"/>
    <p:sldId id="5008" r:id="rId17"/>
    <p:sldId id="4989" r:id="rId18"/>
    <p:sldId id="4990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12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3744">
          <p15:clr>
            <a:srgbClr val="A4A3A4"/>
          </p15:clr>
        </p15:guide>
        <p15:guide id="5" orient="horz" pos="1104">
          <p15:clr>
            <a:srgbClr val="A4A3A4"/>
          </p15:clr>
        </p15:guide>
        <p15:guide id="6" pos="3839">
          <p15:clr>
            <a:srgbClr val="A4A3A4"/>
          </p15:clr>
        </p15:guide>
        <p15:guide id="7" pos="384">
          <p15:clr>
            <a:srgbClr val="A4A3A4"/>
          </p15:clr>
        </p15:guide>
        <p15:guide id="8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Babu Bupathy" initials="RB" lastIdx="11" clrIdx="0">
    <p:extLst>
      <p:ext uri="{19B8F6BF-5375-455C-9EA6-DF929625EA0E}">
        <p15:presenceInfo xmlns:p15="http://schemas.microsoft.com/office/powerpoint/2012/main" userId="S::rameshbabu.bupathy@veritas.com::6daa3563-e748-4c9d-aa3d-dfeb3c890a5c" providerId="AD"/>
      </p:ext>
    </p:extLst>
  </p:cmAuthor>
  <p:cmAuthor id="2" name="Diksha Yanpallewar" initials="DY" lastIdx="1" clrIdx="1">
    <p:extLst>
      <p:ext uri="{19B8F6BF-5375-455C-9EA6-DF929625EA0E}">
        <p15:presenceInfo xmlns:p15="http://schemas.microsoft.com/office/powerpoint/2012/main" userId="S::diksha.yanpallewar@veritas.com::4f5872b6-f7e2-4337-882c-c2637ed568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C5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508E14-24B9-454F-ABA1-3C759E3BB828}" v="176" dt="2020-06-11T11:33:53.006"/>
    <p1510:client id="{5B31749B-7C23-4497-9B56-B0F0C5B1236C}" v="64" dt="2020-06-11T09:05:18.057"/>
    <p1510:client id="{DD993376-B624-4EA9-994D-282791A085E0}" v="276" dt="2020-06-11T10:35:04.936"/>
    <p1510:client id="{FF95A260-09F0-4AF0-B80C-90F8EE504791}" v="45" dt="2020-06-11T09:16:41.869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7" d="100"/>
          <a:sy n="67" d="100"/>
        </p:scale>
        <p:origin x="1267" y="298"/>
      </p:cViewPr>
      <p:guideLst>
        <p:guide orient="horz" pos="2160"/>
        <p:guide orient="horz" pos="912"/>
        <p:guide orient="horz" pos="720"/>
        <p:guide orient="horz" pos="3744"/>
        <p:guide orient="horz" pos="1104"/>
        <p:guide pos="3839"/>
        <p:guide pos="384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B7C87E-52DD-4989-86A8-022F65E7ADA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B592B0-AE24-41B7-B29C-FB18EEB2B345}">
      <dgm:prSet phldrT="[Text]" custT="1"/>
      <dgm:spPr/>
      <dgm:t>
        <a:bodyPr/>
        <a:lstStyle/>
        <a:p>
          <a:pPr>
            <a:buNone/>
          </a:pPr>
          <a:r>
            <a:rPr lang="en-US" sz="2800" b="1" u="none"/>
            <a:t>Objectives</a:t>
          </a:r>
        </a:p>
      </dgm:t>
    </dgm:pt>
    <dgm:pt modelId="{7E46D3EC-E975-4086-BE01-10C08E5591E0}" type="parTrans" cxnId="{C421943E-CB30-485D-908A-981386A5D3E0}">
      <dgm:prSet/>
      <dgm:spPr/>
      <dgm:t>
        <a:bodyPr/>
        <a:lstStyle/>
        <a:p>
          <a:endParaRPr lang="en-IN"/>
        </a:p>
      </dgm:t>
    </dgm:pt>
    <dgm:pt modelId="{4E000E66-D10B-4628-AEC8-4D0E4587A20F}" type="sibTrans" cxnId="{C421943E-CB30-485D-908A-981386A5D3E0}">
      <dgm:prSet/>
      <dgm:spPr/>
      <dgm:t>
        <a:bodyPr/>
        <a:lstStyle/>
        <a:p>
          <a:endParaRPr lang="en-IN"/>
        </a:p>
      </dgm:t>
    </dgm:pt>
    <dgm:pt modelId="{8E4BB55F-AA27-4E44-8AE7-29E570CD29D9}">
      <dgm:prSet custT="1"/>
      <dgm:spPr/>
      <dgm:t>
        <a:bodyPr anchor="ctr"/>
        <a:lstStyle/>
        <a:p>
          <a:pPr algn="l" rtl="0">
            <a:buFont typeface="+mj-lt"/>
            <a:buAutoNum type="arabicPeriod"/>
          </a:pPr>
          <a:r>
            <a:rPr lang="en-US" sz="2400"/>
            <a:t>Making use of other Azure services</a:t>
          </a:r>
          <a:r>
            <a:rPr lang="en-US" sz="2400">
              <a:latin typeface="Calibri Light" panose="020F0302020204030204"/>
            </a:rPr>
            <a:t> </a:t>
          </a:r>
          <a:endParaRPr lang="en-US" sz="2400"/>
        </a:p>
      </dgm:t>
    </dgm:pt>
    <dgm:pt modelId="{0095F5D2-3612-4981-BA2E-7D910A8258D1}" type="parTrans" cxnId="{16D630FC-5415-479F-A6C2-9534B9C999B3}">
      <dgm:prSet/>
      <dgm:spPr/>
      <dgm:t>
        <a:bodyPr/>
        <a:lstStyle/>
        <a:p>
          <a:endParaRPr lang="en-IN"/>
        </a:p>
      </dgm:t>
    </dgm:pt>
    <dgm:pt modelId="{21A56887-B537-4690-906A-1A5367D2F480}" type="sibTrans" cxnId="{16D630FC-5415-479F-A6C2-9534B9C999B3}">
      <dgm:prSet/>
      <dgm:spPr/>
      <dgm:t>
        <a:bodyPr/>
        <a:lstStyle/>
        <a:p>
          <a:endParaRPr lang="en-IN"/>
        </a:p>
      </dgm:t>
    </dgm:pt>
    <dgm:pt modelId="{9A171347-7649-4646-B0DE-5B096D683AA6}">
      <dgm:prSet custT="1"/>
      <dgm:spPr/>
      <dgm:t>
        <a:bodyPr anchor="ctr"/>
        <a:lstStyle/>
        <a:p>
          <a:pPr algn="l">
            <a:buFont typeface="+mj-lt"/>
            <a:buAutoNum type="arabicPeriod"/>
          </a:pPr>
          <a:r>
            <a:rPr lang="en-US" sz="2400"/>
            <a:t>Ability to report from multiple Backup Exec media servers</a:t>
          </a:r>
        </a:p>
      </dgm:t>
    </dgm:pt>
    <dgm:pt modelId="{37AD3CD5-BDC5-46DA-89FA-685540B99E21}" type="parTrans" cxnId="{2F5E3279-A7A8-4BB4-94E2-9C300102D43F}">
      <dgm:prSet/>
      <dgm:spPr/>
      <dgm:t>
        <a:bodyPr/>
        <a:lstStyle/>
        <a:p>
          <a:endParaRPr lang="en-IN"/>
        </a:p>
      </dgm:t>
    </dgm:pt>
    <dgm:pt modelId="{B7E7D60A-D807-464A-AAAE-F805BEA1718A}" type="sibTrans" cxnId="{2F5E3279-A7A8-4BB4-94E2-9C300102D43F}">
      <dgm:prSet/>
      <dgm:spPr/>
      <dgm:t>
        <a:bodyPr/>
        <a:lstStyle/>
        <a:p>
          <a:endParaRPr lang="en-IN"/>
        </a:p>
      </dgm:t>
    </dgm:pt>
    <dgm:pt modelId="{9D13A3EA-C875-4236-A6BC-E931DED16D3C}">
      <dgm:prSet phldrT="[Text]" custT="1"/>
      <dgm:spPr/>
      <dgm:t>
        <a:bodyPr anchor="ctr"/>
        <a:lstStyle/>
        <a:p>
          <a:pPr algn="l">
            <a:buFont typeface="+mj-lt"/>
            <a:buAutoNum type="arabicPeriod"/>
          </a:pPr>
          <a:r>
            <a:rPr lang="en-US" sz="2400"/>
            <a:t>Ability to share the reports with multiple users</a:t>
          </a:r>
        </a:p>
      </dgm:t>
    </dgm:pt>
    <dgm:pt modelId="{D6281EAB-5D0F-4DCB-B302-642517707ACC}" type="parTrans" cxnId="{A79226C4-0E68-4D9B-96CC-23E9A8426D97}">
      <dgm:prSet/>
      <dgm:spPr/>
      <dgm:t>
        <a:bodyPr/>
        <a:lstStyle/>
        <a:p>
          <a:endParaRPr lang="en-IN"/>
        </a:p>
      </dgm:t>
    </dgm:pt>
    <dgm:pt modelId="{63980C29-876A-44E4-BB0C-10D9C2D3B932}" type="sibTrans" cxnId="{A79226C4-0E68-4D9B-96CC-23E9A8426D97}">
      <dgm:prSet/>
      <dgm:spPr/>
      <dgm:t>
        <a:bodyPr/>
        <a:lstStyle/>
        <a:p>
          <a:endParaRPr lang="en-IN"/>
        </a:p>
      </dgm:t>
    </dgm:pt>
    <dgm:pt modelId="{ED13128E-8273-4094-99CB-5F6987427FE0}">
      <dgm:prSet phldrT="[Text]" custT="1"/>
      <dgm:spPr/>
      <dgm:t>
        <a:bodyPr anchor="ctr"/>
        <a:lstStyle/>
        <a:p>
          <a:pPr algn="l">
            <a:buFont typeface="+mj-lt"/>
            <a:buAutoNum type="arabicPeriod"/>
          </a:pPr>
          <a:r>
            <a:rPr lang="en-US" sz="2400"/>
            <a:t>Dashboard with drill-through functionality</a:t>
          </a:r>
        </a:p>
      </dgm:t>
    </dgm:pt>
    <dgm:pt modelId="{8FD85ACC-C0CA-4A5D-808C-1B12664480E7}" type="parTrans" cxnId="{5CC61A23-531A-47E6-BA87-8E0C72233E6F}">
      <dgm:prSet/>
      <dgm:spPr/>
      <dgm:t>
        <a:bodyPr/>
        <a:lstStyle/>
        <a:p>
          <a:endParaRPr lang="en-IN"/>
        </a:p>
      </dgm:t>
    </dgm:pt>
    <dgm:pt modelId="{744B2347-302B-4C02-8E47-5BD3AEC59077}" type="sibTrans" cxnId="{5CC61A23-531A-47E6-BA87-8E0C72233E6F}">
      <dgm:prSet/>
      <dgm:spPr/>
      <dgm:t>
        <a:bodyPr/>
        <a:lstStyle/>
        <a:p>
          <a:endParaRPr lang="en-IN"/>
        </a:p>
      </dgm:t>
    </dgm:pt>
    <dgm:pt modelId="{BC773CA5-D3DB-4C41-B619-DBE87BD22223}">
      <dgm:prSet phldrT="[Text]" custT="1"/>
      <dgm:spPr/>
      <dgm:t>
        <a:bodyPr anchor="ctr"/>
        <a:lstStyle/>
        <a:p>
          <a:pPr algn="l">
            <a:buFont typeface="+mj-lt"/>
            <a:buAutoNum type="arabicPeriod"/>
          </a:pPr>
          <a:r>
            <a:rPr lang="en-US" sz="2400"/>
            <a:t>Support for interactive features</a:t>
          </a:r>
        </a:p>
      </dgm:t>
    </dgm:pt>
    <dgm:pt modelId="{177C22B2-C54B-4703-9190-43A07B3DCFE0}" type="parTrans" cxnId="{9BF2D924-2A29-42EA-9953-6C72398F078F}">
      <dgm:prSet/>
      <dgm:spPr/>
      <dgm:t>
        <a:bodyPr/>
        <a:lstStyle/>
        <a:p>
          <a:endParaRPr lang="en-IN"/>
        </a:p>
      </dgm:t>
    </dgm:pt>
    <dgm:pt modelId="{31F0BA54-4A4C-43B0-89B2-C65233557B10}" type="sibTrans" cxnId="{9BF2D924-2A29-42EA-9953-6C72398F078F}">
      <dgm:prSet/>
      <dgm:spPr/>
      <dgm:t>
        <a:bodyPr/>
        <a:lstStyle/>
        <a:p>
          <a:endParaRPr lang="en-IN"/>
        </a:p>
      </dgm:t>
    </dgm:pt>
    <dgm:pt modelId="{4BC1C2D0-A97E-4B97-82DC-CDB9C1B26996}" type="pres">
      <dgm:prSet presAssocID="{96B7C87E-52DD-4989-86A8-022F65E7ADA1}" presName="vert0" presStyleCnt="0">
        <dgm:presLayoutVars>
          <dgm:dir/>
          <dgm:animOne val="branch"/>
          <dgm:animLvl val="lvl"/>
        </dgm:presLayoutVars>
      </dgm:prSet>
      <dgm:spPr/>
    </dgm:pt>
    <dgm:pt modelId="{5BDC7774-8CF1-48F9-A2CE-117E2B10BD7B}" type="pres">
      <dgm:prSet presAssocID="{2EB592B0-AE24-41B7-B29C-FB18EEB2B345}" presName="thickLine" presStyleLbl="alignNode1" presStyleIdx="0" presStyleCnt="1"/>
      <dgm:spPr/>
    </dgm:pt>
    <dgm:pt modelId="{E4185976-9C64-492F-B0B8-F69137983637}" type="pres">
      <dgm:prSet presAssocID="{2EB592B0-AE24-41B7-B29C-FB18EEB2B345}" presName="horz1" presStyleCnt="0"/>
      <dgm:spPr/>
    </dgm:pt>
    <dgm:pt modelId="{535CC45B-FA6E-47EB-BEED-ABC0C7320AD8}" type="pres">
      <dgm:prSet presAssocID="{2EB592B0-AE24-41B7-B29C-FB18EEB2B345}" presName="tx1" presStyleLbl="revTx" presStyleIdx="0" presStyleCnt="6"/>
      <dgm:spPr/>
    </dgm:pt>
    <dgm:pt modelId="{DBB73E17-75A7-4E63-8416-EE2E5D5A2133}" type="pres">
      <dgm:prSet presAssocID="{2EB592B0-AE24-41B7-B29C-FB18EEB2B345}" presName="vert1" presStyleCnt="0"/>
      <dgm:spPr/>
    </dgm:pt>
    <dgm:pt modelId="{6B107976-634F-417D-803F-85B272594B48}" type="pres">
      <dgm:prSet presAssocID="{ED13128E-8273-4094-99CB-5F6987427FE0}" presName="vertSpace2a" presStyleCnt="0"/>
      <dgm:spPr/>
    </dgm:pt>
    <dgm:pt modelId="{7E435A51-3F8B-4535-AC22-15E316859728}" type="pres">
      <dgm:prSet presAssocID="{ED13128E-8273-4094-99CB-5F6987427FE0}" presName="horz2" presStyleCnt="0"/>
      <dgm:spPr/>
    </dgm:pt>
    <dgm:pt modelId="{C044EEE3-24CF-47A3-B224-06B41FFF9609}" type="pres">
      <dgm:prSet presAssocID="{ED13128E-8273-4094-99CB-5F6987427FE0}" presName="horzSpace2" presStyleCnt="0"/>
      <dgm:spPr/>
    </dgm:pt>
    <dgm:pt modelId="{1ED68C20-B07D-429B-848B-0C1A6B7652E6}" type="pres">
      <dgm:prSet presAssocID="{ED13128E-8273-4094-99CB-5F6987427FE0}" presName="tx2" presStyleLbl="revTx" presStyleIdx="1" presStyleCnt="6"/>
      <dgm:spPr/>
    </dgm:pt>
    <dgm:pt modelId="{CBEADB5C-BC6C-4E37-B182-D3955950B688}" type="pres">
      <dgm:prSet presAssocID="{ED13128E-8273-4094-99CB-5F6987427FE0}" presName="vert2" presStyleCnt="0"/>
      <dgm:spPr/>
    </dgm:pt>
    <dgm:pt modelId="{73138267-052C-45E4-972B-F2B56CF5FC81}" type="pres">
      <dgm:prSet presAssocID="{ED13128E-8273-4094-99CB-5F6987427FE0}" presName="thinLine2b" presStyleLbl="callout" presStyleIdx="0" presStyleCnt="5"/>
      <dgm:spPr/>
    </dgm:pt>
    <dgm:pt modelId="{5D732DDA-8D33-41AD-8047-0DC85FF5A64F}" type="pres">
      <dgm:prSet presAssocID="{ED13128E-8273-4094-99CB-5F6987427FE0}" presName="vertSpace2b" presStyleCnt="0"/>
      <dgm:spPr/>
    </dgm:pt>
    <dgm:pt modelId="{237FEF2C-D0C0-431F-9CA3-D9C2AE16DE38}" type="pres">
      <dgm:prSet presAssocID="{BC773CA5-D3DB-4C41-B619-DBE87BD22223}" presName="horz2" presStyleCnt="0"/>
      <dgm:spPr/>
    </dgm:pt>
    <dgm:pt modelId="{7643FFA1-3947-46AC-83C1-3E9CAF869326}" type="pres">
      <dgm:prSet presAssocID="{BC773CA5-D3DB-4C41-B619-DBE87BD22223}" presName="horzSpace2" presStyleCnt="0"/>
      <dgm:spPr/>
    </dgm:pt>
    <dgm:pt modelId="{CD459ADC-70E1-4E95-A7CE-36B270682F6C}" type="pres">
      <dgm:prSet presAssocID="{BC773CA5-D3DB-4C41-B619-DBE87BD22223}" presName="tx2" presStyleLbl="revTx" presStyleIdx="2" presStyleCnt="6"/>
      <dgm:spPr/>
    </dgm:pt>
    <dgm:pt modelId="{830B212B-10B0-4B37-B7D1-92303F815CBF}" type="pres">
      <dgm:prSet presAssocID="{BC773CA5-D3DB-4C41-B619-DBE87BD22223}" presName="vert2" presStyleCnt="0"/>
      <dgm:spPr/>
    </dgm:pt>
    <dgm:pt modelId="{29779F0F-F6B2-48C8-A266-566E9D369634}" type="pres">
      <dgm:prSet presAssocID="{BC773CA5-D3DB-4C41-B619-DBE87BD22223}" presName="thinLine2b" presStyleLbl="callout" presStyleIdx="1" presStyleCnt="5"/>
      <dgm:spPr/>
    </dgm:pt>
    <dgm:pt modelId="{17C92C7A-1F17-4D12-91E6-13B9E7409001}" type="pres">
      <dgm:prSet presAssocID="{BC773CA5-D3DB-4C41-B619-DBE87BD22223}" presName="vertSpace2b" presStyleCnt="0"/>
      <dgm:spPr/>
    </dgm:pt>
    <dgm:pt modelId="{DC7E5E52-3866-401A-BD59-18DD414DEE28}" type="pres">
      <dgm:prSet presAssocID="{9A171347-7649-4646-B0DE-5B096D683AA6}" presName="horz2" presStyleCnt="0"/>
      <dgm:spPr/>
    </dgm:pt>
    <dgm:pt modelId="{27DF61F8-4543-42A3-8453-3040E516E278}" type="pres">
      <dgm:prSet presAssocID="{9A171347-7649-4646-B0DE-5B096D683AA6}" presName="horzSpace2" presStyleCnt="0"/>
      <dgm:spPr/>
    </dgm:pt>
    <dgm:pt modelId="{7E3F5186-1B8E-4E68-BB25-4853AF8AECF0}" type="pres">
      <dgm:prSet presAssocID="{9A171347-7649-4646-B0DE-5B096D683AA6}" presName="tx2" presStyleLbl="revTx" presStyleIdx="3" presStyleCnt="6"/>
      <dgm:spPr/>
    </dgm:pt>
    <dgm:pt modelId="{B96BDCAB-AE41-4099-86E3-D36CACCA34D5}" type="pres">
      <dgm:prSet presAssocID="{9A171347-7649-4646-B0DE-5B096D683AA6}" presName="vert2" presStyleCnt="0"/>
      <dgm:spPr/>
    </dgm:pt>
    <dgm:pt modelId="{3F25601A-5CFE-41FE-839C-5A55B97DAE56}" type="pres">
      <dgm:prSet presAssocID="{9A171347-7649-4646-B0DE-5B096D683AA6}" presName="thinLine2b" presStyleLbl="callout" presStyleIdx="2" presStyleCnt="5"/>
      <dgm:spPr/>
    </dgm:pt>
    <dgm:pt modelId="{DA09A6DB-9873-4EB2-80A8-12DFA9AB9AB6}" type="pres">
      <dgm:prSet presAssocID="{9A171347-7649-4646-B0DE-5B096D683AA6}" presName="vertSpace2b" presStyleCnt="0"/>
      <dgm:spPr/>
    </dgm:pt>
    <dgm:pt modelId="{F5D8EB22-FA0D-4153-A540-8F26032B0875}" type="pres">
      <dgm:prSet presAssocID="{9D13A3EA-C875-4236-A6BC-E931DED16D3C}" presName="horz2" presStyleCnt="0"/>
      <dgm:spPr/>
    </dgm:pt>
    <dgm:pt modelId="{A207A831-AF2D-46B1-8F45-855E90577FF0}" type="pres">
      <dgm:prSet presAssocID="{9D13A3EA-C875-4236-A6BC-E931DED16D3C}" presName="horzSpace2" presStyleCnt="0"/>
      <dgm:spPr/>
    </dgm:pt>
    <dgm:pt modelId="{CAFEA571-E253-40FB-AA5C-6564B167EE1E}" type="pres">
      <dgm:prSet presAssocID="{9D13A3EA-C875-4236-A6BC-E931DED16D3C}" presName="tx2" presStyleLbl="revTx" presStyleIdx="4" presStyleCnt="6"/>
      <dgm:spPr/>
    </dgm:pt>
    <dgm:pt modelId="{25F149F4-7514-4B41-B880-53EFD7A45F22}" type="pres">
      <dgm:prSet presAssocID="{9D13A3EA-C875-4236-A6BC-E931DED16D3C}" presName="vert2" presStyleCnt="0"/>
      <dgm:spPr/>
    </dgm:pt>
    <dgm:pt modelId="{1D7D4775-4EAB-46DC-AEED-4F4E423AD118}" type="pres">
      <dgm:prSet presAssocID="{9D13A3EA-C875-4236-A6BC-E931DED16D3C}" presName="thinLine2b" presStyleLbl="callout" presStyleIdx="3" presStyleCnt="5"/>
      <dgm:spPr/>
    </dgm:pt>
    <dgm:pt modelId="{DBDAA98F-0157-4182-A95B-721EB4E455CF}" type="pres">
      <dgm:prSet presAssocID="{9D13A3EA-C875-4236-A6BC-E931DED16D3C}" presName="vertSpace2b" presStyleCnt="0"/>
      <dgm:spPr/>
    </dgm:pt>
    <dgm:pt modelId="{B76741FD-CAAD-4B61-8F86-2CFA8598FB64}" type="pres">
      <dgm:prSet presAssocID="{8E4BB55F-AA27-4E44-8AE7-29E570CD29D9}" presName="horz2" presStyleCnt="0"/>
      <dgm:spPr/>
    </dgm:pt>
    <dgm:pt modelId="{666B6242-2B41-496B-AA0C-2A884A04A3E2}" type="pres">
      <dgm:prSet presAssocID="{8E4BB55F-AA27-4E44-8AE7-29E570CD29D9}" presName="horzSpace2" presStyleCnt="0"/>
      <dgm:spPr/>
    </dgm:pt>
    <dgm:pt modelId="{C1B8DB30-C53F-4967-8424-2BBC681394DC}" type="pres">
      <dgm:prSet presAssocID="{8E4BB55F-AA27-4E44-8AE7-29E570CD29D9}" presName="tx2" presStyleLbl="revTx" presStyleIdx="5" presStyleCnt="6"/>
      <dgm:spPr/>
    </dgm:pt>
    <dgm:pt modelId="{CC3A6D10-FB52-4D1B-BAB6-8940751FE33B}" type="pres">
      <dgm:prSet presAssocID="{8E4BB55F-AA27-4E44-8AE7-29E570CD29D9}" presName="vert2" presStyleCnt="0"/>
      <dgm:spPr/>
    </dgm:pt>
    <dgm:pt modelId="{A6C7AD0E-F9A6-4D04-A709-0030DB0C8C8C}" type="pres">
      <dgm:prSet presAssocID="{8E4BB55F-AA27-4E44-8AE7-29E570CD29D9}" presName="thinLine2b" presStyleLbl="callout" presStyleIdx="4" presStyleCnt="5"/>
      <dgm:spPr/>
    </dgm:pt>
    <dgm:pt modelId="{95594C90-2D04-48D2-B79B-D601658EFAD1}" type="pres">
      <dgm:prSet presAssocID="{8E4BB55F-AA27-4E44-8AE7-29E570CD29D9}" presName="vertSpace2b" presStyleCnt="0"/>
      <dgm:spPr/>
    </dgm:pt>
  </dgm:ptLst>
  <dgm:cxnLst>
    <dgm:cxn modelId="{5CC61A23-531A-47E6-BA87-8E0C72233E6F}" srcId="{2EB592B0-AE24-41B7-B29C-FB18EEB2B345}" destId="{ED13128E-8273-4094-99CB-5F6987427FE0}" srcOrd="0" destOrd="0" parTransId="{8FD85ACC-C0CA-4A5D-808C-1B12664480E7}" sibTransId="{744B2347-302B-4C02-8E47-5BD3AEC59077}"/>
    <dgm:cxn modelId="{9BF2D924-2A29-42EA-9953-6C72398F078F}" srcId="{2EB592B0-AE24-41B7-B29C-FB18EEB2B345}" destId="{BC773CA5-D3DB-4C41-B619-DBE87BD22223}" srcOrd="1" destOrd="0" parTransId="{177C22B2-C54B-4703-9190-43A07B3DCFE0}" sibTransId="{31F0BA54-4A4C-43B0-89B2-C65233557B10}"/>
    <dgm:cxn modelId="{C421943E-CB30-485D-908A-981386A5D3E0}" srcId="{96B7C87E-52DD-4989-86A8-022F65E7ADA1}" destId="{2EB592B0-AE24-41B7-B29C-FB18EEB2B345}" srcOrd="0" destOrd="0" parTransId="{7E46D3EC-E975-4086-BE01-10C08E5591E0}" sibTransId="{4E000E66-D10B-4628-AEC8-4D0E4587A20F}"/>
    <dgm:cxn modelId="{2F5E3279-A7A8-4BB4-94E2-9C300102D43F}" srcId="{2EB592B0-AE24-41B7-B29C-FB18EEB2B345}" destId="{9A171347-7649-4646-B0DE-5B096D683AA6}" srcOrd="2" destOrd="0" parTransId="{37AD3CD5-BDC5-46DA-89FA-685540B99E21}" sibTransId="{B7E7D60A-D807-464A-AAAE-F805BEA1718A}"/>
    <dgm:cxn modelId="{84787F82-6D3F-4509-AADA-F129894F4469}" type="presOf" srcId="{9D13A3EA-C875-4236-A6BC-E931DED16D3C}" destId="{CAFEA571-E253-40FB-AA5C-6564B167EE1E}" srcOrd="0" destOrd="0" presId="urn:microsoft.com/office/officeart/2008/layout/LinedList"/>
    <dgm:cxn modelId="{8599338D-E287-44C1-A1C7-C3E663A2B48D}" type="presOf" srcId="{8E4BB55F-AA27-4E44-8AE7-29E570CD29D9}" destId="{C1B8DB30-C53F-4967-8424-2BBC681394DC}" srcOrd="0" destOrd="0" presId="urn:microsoft.com/office/officeart/2008/layout/LinedList"/>
    <dgm:cxn modelId="{4F083598-DF26-4815-B3BC-0D8EC4AF047C}" type="presOf" srcId="{BC773CA5-D3DB-4C41-B619-DBE87BD22223}" destId="{CD459ADC-70E1-4E95-A7CE-36B270682F6C}" srcOrd="0" destOrd="0" presId="urn:microsoft.com/office/officeart/2008/layout/LinedList"/>
    <dgm:cxn modelId="{A023DB9D-4E68-4CE4-97D7-ED7ED1B3D67C}" type="presOf" srcId="{96B7C87E-52DD-4989-86A8-022F65E7ADA1}" destId="{4BC1C2D0-A97E-4B97-82DC-CDB9C1B26996}" srcOrd="0" destOrd="0" presId="urn:microsoft.com/office/officeart/2008/layout/LinedList"/>
    <dgm:cxn modelId="{A79226C4-0E68-4D9B-96CC-23E9A8426D97}" srcId="{2EB592B0-AE24-41B7-B29C-FB18EEB2B345}" destId="{9D13A3EA-C875-4236-A6BC-E931DED16D3C}" srcOrd="3" destOrd="0" parTransId="{D6281EAB-5D0F-4DCB-B302-642517707ACC}" sibTransId="{63980C29-876A-44E4-BB0C-10D9C2D3B932}"/>
    <dgm:cxn modelId="{EBEC50C4-B12A-4284-96D8-E411AAFDC0F7}" type="presOf" srcId="{ED13128E-8273-4094-99CB-5F6987427FE0}" destId="{1ED68C20-B07D-429B-848B-0C1A6B7652E6}" srcOrd="0" destOrd="0" presId="urn:microsoft.com/office/officeart/2008/layout/LinedList"/>
    <dgm:cxn modelId="{5B0CE6D6-4F3B-4196-970F-FF1F2604FE89}" type="presOf" srcId="{2EB592B0-AE24-41B7-B29C-FB18EEB2B345}" destId="{535CC45B-FA6E-47EB-BEED-ABC0C7320AD8}" srcOrd="0" destOrd="0" presId="urn:microsoft.com/office/officeart/2008/layout/LinedList"/>
    <dgm:cxn modelId="{17FF72D8-EE17-4BAA-9543-3D7322614DA0}" type="presOf" srcId="{9A171347-7649-4646-B0DE-5B096D683AA6}" destId="{7E3F5186-1B8E-4E68-BB25-4853AF8AECF0}" srcOrd="0" destOrd="0" presId="urn:microsoft.com/office/officeart/2008/layout/LinedList"/>
    <dgm:cxn modelId="{16D630FC-5415-479F-A6C2-9534B9C999B3}" srcId="{2EB592B0-AE24-41B7-B29C-FB18EEB2B345}" destId="{8E4BB55F-AA27-4E44-8AE7-29E570CD29D9}" srcOrd="4" destOrd="0" parTransId="{0095F5D2-3612-4981-BA2E-7D910A8258D1}" sibTransId="{21A56887-B537-4690-906A-1A5367D2F480}"/>
    <dgm:cxn modelId="{3FE6FEF8-E52A-425B-BACF-FDF442E2A8EE}" type="presParOf" srcId="{4BC1C2D0-A97E-4B97-82DC-CDB9C1B26996}" destId="{5BDC7774-8CF1-48F9-A2CE-117E2B10BD7B}" srcOrd="0" destOrd="0" presId="urn:microsoft.com/office/officeart/2008/layout/LinedList"/>
    <dgm:cxn modelId="{174B110E-5980-48A7-9C7F-7896F46DB484}" type="presParOf" srcId="{4BC1C2D0-A97E-4B97-82DC-CDB9C1B26996}" destId="{E4185976-9C64-492F-B0B8-F69137983637}" srcOrd="1" destOrd="0" presId="urn:microsoft.com/office/officeart/2008/layout/LinedList"/>
    <dgm:cxn modelId="{0D32C23D-1DF2-4DB2-9612-5FF6DA159F86}" type="presParOf" srcId="{E4185976-9C64-492F-B0B8-F69137983637}" destId="{535CC45B-FA6E-47EB-BEED-ABC0C7320AD8}" srcOrd="0" destOrd="0" presId="urn:microsoft.com/office/officeart/2008/layout/LinedList"/>
    <dgm:cxn modelId="{E31C371C-D6D3-4566-A023-ED25F5955756}" type="presParOf" srcId="{E4185976-9C64-492F-B0B8-F69137983637}" destId="{DBB73E17-75A7-4E63-8416-EE2E5D5A2133}" srcOrd="1" destOrd="0" presId="urn:microsoft.com/office/officeart/2008/layout/LinedList"/>
    <dgm:cxn modelId="{F7663FD3-A0C0-421A-AA5F-7D20BF107BCD}" type="presParOf" srcId="{DBB73E17-75A7-4E63-8416-EE2E5D5A2133}" destId="{6B107976-634F-417D-803F-85B272594B48}" srcOrd="0" destOrd="0" presId="urn:microsoft.com/office/officeart/2008/layout/LinedList"/>
    <dgm:cxn modelId="{49D9A93E-6E9F-4BA5-ACEF-EFF93345204D}" type="presParOf" srcId="{DBB73E17-75A7-4E63-8416-EE2E5D5A2133}" destId="{7E435A51-3F8B-4535-AC22-15E316859728}" srcOrd="1" destOrd="0" presId="urn:microsoft.com/office/officeart/2008/layout/LinedList"/>
    <dgm:cxn modelId="{C567DA8C-DF0C-4674-96D5-414C7D3ACC58}" type="presParOf" srcId="{7E435A51-3F8B-4535-AC22-15E316859728}" destId="{C044EEE3-24CF-47A3-B224-06B41FFF9609}" srcOrd="0" destOrd="0" presId="urn:microsoft.com/office/officeart/2008/layout/LinedList"/>
    <dgm:cxn modelId="{01842091-0994-4196-A6CF-124B64AF79EA}" type="presParOf" srcId="{7E435A51-3F8B-4535-AC22-15E316859728}" destId="{1ED68C20-B07D-429B-848B-0C1A6B7652E6}" srcOrd="1" destOrd="0" presId="urn:microsoft.com/office/officeart/2008/layout/LinedList"/>
    <dgm:cxn modelId="{D61411F9-7B05-4160-A7F7-F61B2FAC3253}" type="presParOf" srcId="{7E435A51-3F8B-4535-AC22-15E316859728}" destId="{CBEADB5C-BC6C-4E37-B182-D3955950B688}" srcOrd="2" destOrd="0" presId="urn:microsoft.com/office/officeart/2008/layout/LinedList"/>
    <dgm:cxn modelId="{CF28E46A-2F55-46CD-8C3E-216C9992A8EB}" type="presParOf" srcId="{DBB73E17-75A7-4E63-8416-EE2E5D5A2133}" destId="{73138267-052C-45E4-972B-F2B56CF5FC81}" srcOrd="2" destOrd="0" presId="urn:microsoft.com/office/officeart/2008/layout/LinedList"/>
    <dgm:cxn modelId="{8B09A9D3-B4C1-4DDB-89E9-741F3B134E49}" type="presParOf" srcId="{DBB73E17-75A7-4E63-8416-EE2E5D5A2133}" destId="{5D732DDA-8D33-41AD-8047-0DC85FF5A64F}" srcOrd="3" destOrd="0" presId="urn:microsoft.com/office/officeart/2008/layout/LinedList"/>
    <dgm:cxn modelId="{77FB2BDE-8F06-4350-8A5D-D65917B705B2}" type="presParOf" srcId="{DBB73E17-75A7-4E63-8416-EE2E5D5A2133}" destId="{237FEF2C-D0C0-431F-9CA3-D9C2AE16DE38}" srcOrd="4" destOrd="0" presId="urn:microsoft.com/office/officeart/2008/layout/LinedList"/>
    <dgm:cxn modelId="{C5971F3B-CF4D-4BCD-A88E-601438F7373E}" type="presParOf" srcId="{237FEF2C-D0C0-431F-9CA3-D9C2AE16DE38}" destId="{7643FFA1-3947-46AC-83C1-3E9CAF869326}" srcOrd="0" destOrd="0" presId="urn:microsoft.com/office/officeart/2008/layout/LinedList"/>
    <dgm:cxn modelId="{D80FC349-E09C-4916-8530-A039A8743C05}" type="presParOf" srcId="{237FEF2C-D0C0-431F-9CA3-D9C2AE16DE38}" destId="{CD459ADC-70E1-4E95-A7CE-36B270682F6C}" srcOrd="1" destOrd="0" presId="urn:microsoft.com/office/officeart/2008/layout/LinedList"/>
    <dgm:cxn modelId="{4C1174D9-9E9F-4818-BFCE-8A1EA4789C81}" type="presParOf" srcId="{237FEF2C-D0C0-431F-9CA3-D9C2AE16DE38}" destId="{830B212B-10B0-4B37-B7D1-92303F815CBF}" srcOrd="2" destOrd="0" presId="urn:microsoft.com/office/officeart/2008/layout/LinedList"/>
    <dgm:cxn modelId="{14D64B95-C85D-48FB-BBBF-D4EB1AE5BEB1}" type="presParOf" srcId="{DBB73E17-75A7-4E63-8416-EE2E5D5A2133}" destId="{29779F0F-F6B2-48C8-A266-566E9D369634}" srcOrd="5" destOrd="0" presId="urn:microsoft.com/office/officeart/2008/layout/LinedList"/>
    <dgm:cxn modelId="{32090FBD-4154-439C-8ED4-58ACB8E8A437}" type="presParOf" srcId="{DBB73E17-75A7-4E63-8416-EE2E5D5A2133}" destId="{17C92C7A-1F17-4D12-91E6-13B9E7409001}" srcOrd="6" destOrd="0" presId="urn:microsoft.com/office/officeart/2008/layout/LinedList"/>
    <dgm:cxn modelId="{F116DC10-4485-4BDA-B8BB-F0BE32A00E70}" type="presParOf" srcId="{DBB73E17-75A7-4E63-8416-EE2E5D5A2133}" destId="{DC7E5E52-3866-401A-BD59-18DD414DEE28}" srcOrd="7" destOrd="0" presId="urn:microsoft.com/office/officeart/2008/layout/LinedList"/>
    <dgm:cxn modelId="{927383CF-7725-4762-826E-ADB860A216EC}" type="presParOf" srcId="{DC7E5E52-3866-401A-BD59-18DD414DEE28}" destId="{27DF61F8-4543-42A3-8453-3040E516E278}" srcOrd="0" destOrd="0" presId="urn:microsoft.com/office/officeart/2008/layout/LinedList"/>
    <dgm:cxn modelId="{F2F0D413-3C51-4240-BCC7-B3A0BCC505F1}" type="presParOf" srcId="{DC7E5E52-3866-401A-BD59-18DD414DEE28}" destId="{7E3F5186-1B8E-4E68-BB25-4853AF8AECF0}" srcOrd="1" destOrd="0" presId="urn:microsoft.com/office/officeart/2008/layout/LinedList"/>
    <dgm:cxn modelId="{18533220-D6A8-4128-8DC5-EFBDCF3388E0}" type="presParOf" srcId="{DC7E5E52-3866-401A-BD59-18DD414DEE28}" destId="{B96BDCAB-AE41-4099-86E3-D36CACCA34D5}" srcOrd="2" destOrd="0" presId="urn:microsoft.com/office/officeart/2008/layout/LinedList"/>
    <dgm:cxn modelId="{76217E1A-A766-44C2-B0D5-1CC6D9D78BAA}" type="presParOf" srcId="{DBB73E17-75A7-4E63-8416-EE2E5D5A2133}" destId="{3F25601A-5CFE-41FE-839C-5A55B97DAE56}" srcOrd="8" destOrd="0" presId="urn:microsoft.com/office/officeart/2008/layout/LinedList"/>
    <dgm:cxn modelId="{B0DF4B18-2072-41DA-B446-42BD489754BD}" type="presParOf" srcId="{DBB73E17-75A7-4E63-8416-EE2E5D5A2133}" destId="{DA09A6DB-9873-4EB2-80A8-12DFA9AB9AB6}" srcOrd="9" destOrd="0" presId="urn:microsoft.com/office/officeart/2008/layout/LinedList"/>
    <dgm:cxn modelId="{2101CCF9-EC66-42D3-A587-B89C4EBCE737}" type="presParOf" srcId="{DBB73E17-75A7-4E63-8416-EE2E5D5A2133}" destId="{F5D8EB22-FA0D-4153-A540-8F26032B0875}" srcOrd="10" destOrd="0" presId="urn:microsoft.com/office/officeart/2008/layout/LinedList"/>
    <dgm:cxn modelId="{10369DD9-B570-4F60-87E4-F1EAC9EFB124}" type="presParOf" srcId="{F5D8EB22-FA0D-4153-A540-8F26032B0875}" destId="{A207A831-AF2D-46B1-8F45-855E90577FF0}" srcOrd="0" destOrd="0" presId="urn:microsoft.com/office/officeart/2008/layout/LinedList"/>
    <dgm:cxn modelId="{877C7A48-6029-4721-A18E-40541ED07036}" type="presParOf" srcId="{F5D8EB22-FA0D-4153-A540-8F26032B0875}" destId="{CAFEA571-E253-40FB-AA5C-6564B167EE1E}" srcOrd="1" destOrd="0" presId="urn:microsoft.com/office/officeart/2008/layout/LinedList"/>
    <dgm:cxn modelId="{55277896-324D-4642-86A8-456D59374C0A}" type="presParOf" srcId="{F5D8EB22-FA0D-4153-A540-8F26032B0875}" destId="{25F149F4-7514-4B41-B880-53EFD7A45F22}" srcOrd="2" destOrd="0" presId="urn:microsoft.com/office/officeart/2008/layout/LinedList"/>
    <dgm:cxn modelId="{CE786FB4-8B09-4BD2-B10D-7B4FA450E7C7}" type="presParOf" srcId="{DBB73E17-75A7-4E63-8416-EE2E5D5A2133}" destId="{1D7D4775-4EAB-46DC-AEED-4F4E423AD118}" srcOrd="11" destOrd="0" presId="urn:microsoft.com/office/officeart/2008/layout/LinedList"/>
    <dgm:cxn modelId="{8119535A-61CA-4DA4-82B2-8EE8CD945967}" type="presParOf" srcId="{DBB73E17-75A7-4E63-8416-EE2E5D5A2133}" destId="{DBDAA98F-0157-4182-A95B-721EB4E455CF}" srcOrd="12" destOrd="0" presId="urn:microsoft.com/office/officeart/2008/layout/LinedList"/>
    <dgm:cxn modelId="{2891E06A-5EF4-4A77-8503-940CC2BD6E1D}" type="presParOf" srcId="{DBB73E17-75A7-4E63-8416-EE2E5D5A2133}" destId="{B76741FD-CAAD-4B61-8F86-2CFA8598FB64}" srcOrd="13" destOrd="0" presId="urn:microsoft.com/office/officeart/2008/layout/LinedList"/>
    <dgm:cxn modelId="{0802A512-37B5-4FAA-8C05-C2EBA144BA2D}" type="presParOf" srcId="{B76741FD-CAAD-4B61-8F86-2CFA8598FB64}" destId="{666B6242-2B41-496B-AA0C-2A884A04A3E2}" srcOrd="0" destOrd="0" presId="urn:microsoft.com/office/officeart/2008/layout/LinedList"/>
    <dgm:cxn modelId="{4692E2D5-9DC3-45D8-9184-DFAC6B505032}" type="presParOf" srcId="{B76741FD-CAAD-4B61-8F86-2CFA8598FB64}" destId="{C1B8DB30-C53F-4967-8424-2BBC681394DC}" srcOrd="1" destOrd="0" presId="urn:microsoft.com/office/officeart/2008/layout/LinedList"/>
    <dgm:cxn modelId="{53C7BB94-6C9B-4EA1-9611-D3547E266C17}" type="presParOf" srcId="{B76741FD-CAAD-4B61-8F86-2CFA8598FB64}" destId="{CC3A6D10-FB52-4D1B-BAB6-8940751FE33B}" srcOrd="2" destOrd="0" presId="urn:microsoft.com/office/officeart/2008/layout/LinedList"/>
    <dgm:cxn modelId="{BB8E816E-6DC8-49F0-8CEB-4F8BF56A8242}" type="presParOf" srcId="{DBB73E17-75A7-4E63-8416-EE2E5D5A2133}" destId="{A6C7AD0E-F9A6-4D04-A709-0030DB0C8C8C}" srcOrd="14" destOrd="0" presId="urn:microsoft.com/office/officeart/2008/layout/LinedList"/>
    <dgm:cxn modelId="{4EF4A4D2-C85E-4BEE-AB02-79566A09CFF3}" type="presParOf" srcId="{DBB73E17-75A7-4E63-8416-EE2E5D5A2133}" destId="{95594C90-2D04-48D2-B79B-D601658EFAD1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B7C87E-52DD-4989-86A8-022F65E7ADA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7C692F-0862-41FB-92D0-F3C5EE9A6124}">
      <dgm:prSet custT="1"/>
      <dgm:spPr/>
      <dgm:t>
        <a:bodyPr anchor="ctr"/>
        <a:lstStyle/>
        <a:p>
          <a:r>
            <a:rPr lang="en-IN" sz="2400"/>
            <a:t>Azure Power BI Service</a:t>
          </a:r>
          <a:endParaRPr lang="en-US" sz="2400"/>
        </a:p>
      </dgm:t>
    </dgm:pt>
    <dgm:pt modelId="{89305456-482B-4A1F-B216-990DBCC55B9A}" type="parTrans" cxnId="{1949FC44-0E64-4064-A5D2-83722F629FB8}">
      <dgm:prSet/>
      <dgm:spPr/>
      <dgm:t>
        <a:bodyPr/>
        <a:lstStyle/>
        <a:p>
          <a:endParaRPr lang="en-US"/>
        </a:p>
      </dgm:t>
    </dgm:pt>
    <dgm:pt modelId="{EEFF3496-E35D-43F9-A434-337AD097059E}" type="sibTrans" cxnId="{1949FC44-0E64-4064-A5D2-83722F629FB8}">
      <dgm:prSet/>
      <dgm:spPr/>
      <dgm:t>
        <a:bodyPr/>
        <a:lstStyle/>
        <a:p>
          <a:endParaRPr lang="en-US"/>
        </a:p>
      </dgm:t>
    </dgm:pt>
    <dgm:pt modelId="{C08C188A-20EC-419D-A091-144D81493D36}">
      <dgm:prSet custT="1"/>
      <dgm:spPr/>
      <dgm:t>
        <a:bodyPr anchor="ctr"/>
        <a:lstStyle/>
        <a:p>
          <a:r>
            <a:rPr lang="en-IN" sz="2400"/>
            <a:t>Azure </a:t>
          </a:r>
          <a:r>
            <a:rPr lang="en-IN" sz="2400" err="1"/>
            <a:t>CosmosDB</a:t>
          </a:r>
          <a:endParaRPr lang="en-IN" sz="2400"/>
        </a:p>
      </dgm:t>
    </dgm:pt>
    <dgm:pt modelId="{3C701B0F-D4D1-48A2-BC9F-0E9AEB68BA1A}" type="parTrans" cxnId="{35D0D05D-ECE7-41C4-AA7B-5BD54F599612}">
      <dgm:prSet/>
      <dgm:spPr/>
      <dgm:t>
        <a:bodyPr/>
        <a:lstStyle/>
        <a:p>
          <a:endParaRPr lang="en-IN"/>
        </a:p>
      </dgm:t>
    </dgm:pt>
    <dgm:pt modelId="{93995F14-9391-4E78-9E32-50DD0DC21716}" type="sibTrans" cxnId="{35D0D05D-ECE7-41C4-AA7B-5BD54F599612}">
      <dgm:prSet/>
      <dgm:spPr/>
      <dgm:t>
        <a:bodyPr/>
        <a:lstStyle/>
        <a:p>
          <a:endParaRPr lang="en-IN"/>
        </a:p>
      </dgm:t>
    </dgm:pt>
    <dgm:pt modelId="{97494279-4CCA-474A-86E9-878FB4BBB077}">
      <dgm:prSet custT="1"/>
      <dgm:spPr/>
      <dgm:t>
        <a:bodyPr anchor="ctr"/>
        <a:lstStyle/>
        <a:p>
          <a:r>
            <a:rPr lang="en-IN" sz="2400"/>
            <a:t>Arcus Service (Backup Exec)</a:t>
          </a:r>
          <a:endParaRPr lang="en-US" sz="2400"/>
        </a:p>
      </dgm:t>
    </dgm:pt>
    <dgm:pt modelId="{D91A96EA-146A-4B0A-AFC1-EC2AED98BE57}" type="parTrans" cxnId="{287C76FC-B3AB-4C3B-95BB-5E2F3E2311CE}">
      <dgm:prSet/>
      <dgm:spPr/>
      <dgm:t>
        <a:bodyPr/>
        <a:lstStyle/>
        <a:p>
          <a:endParaRPr lang="en-IN"/>
        </a:p>
      </dgm:t>
    </dgm:pt>
    <dgm:pt modelId="{015AF987-B653-4351-B519-D6C31611D02F}" type="sibTrans" cxnId="{287C76FC-B3AB-4C3B-95BB-5E2F3E2311CE}">
      <dgm:prSet/>
      <dgm:spPr/>
      <dgm:t>
        <a:bodyPr/>
        <a:lstStyle/>
        <a:p>
          <a:endParaRPr lang="en-IN"/>
        </a:p>
      </dgm:t>
    </dgm:pt>
    <dgm:pt modelId="{9499686F-EC6D-456C-8087-41320E76685F}">
      <dgm:prSet phldr="0"/>
      <dgm:spPr/>
      <dgm:t>
        <a:bodyPr/>
        <a:lstStyle/>
        <a:p>
          <a:r>
            <a:rPr lang="en-US" b="1" u="none">
              <a:latin typeface="Calibri Light" panose="020F0302020204030204"/>
            </a:rPr>
            <a:t>Technologies</a:t>
          </a:r>
          <a:endParaRPr lang="en-IN" b="1" u="none"/>
        </a:p>
      </dgm:t>
    </dgm:pt>
    <dgm:pt modelId="{398C5EF3-D7CD-4FEB-B7DF-7D765A600627}" type="parTrans" cxnId="{4991E1BB-9A5E-4A67-B778-C9D864C35A94}">
      <dgm:prSet/>
      <dgm:spPr/>
    </dgm:pt>
    <dgm:pt modelId="{91210BC1-CF7D-46EA-A786-FFAB0F227688}" type="sibTrans" cxnId="{4991E1BB-9A5E-4A67-B778-C9D864C35A94}">
      <dgm:prSet/>
      <dgm:spPr/>
    </dgm:pt>
    <dgm:pt modelId="{D14401C7-434D-435E-89D5-B7221D8F53D0}" type="pres">
      <dgm:prSet presAssocID="{96B7C87E-52DD-4989-86A8-022F65E7ADA1}" presName="vert0" presStyleCnt="0">
        <dgm:presLayoutVars>
          <dgm:dir/>
          <dgm:animOne val="branch"/>
          <dgm:animLvl val="lvl"/>
        </dgm:presLayoutVars>
      </dgm:prSet>
      <dgm:spPr/>
    </dgm:pt>
    <dgm:pt modelId="{9123CD5F-CFEB-41FF-8FE1-69570C6ADEDB}" type="pres">
      <dgm:prSet presAssocID="{9499686F-EC6D-456C-8087-41320E76685F}" presName="thickLine" presStyleLbl="alignNode1" presStyleIdx="0" presStyleCnt="1"/>
      <dgm:spPr/>
    </dgm:pt>
    <dgm:pt modelId="{5B6C2B3E-F80C-4A82-A8A0-66DC7349D1C0}" type="pres">
      <dgm:prSet presAssocID="{9499686F-EC6D-456C-8087-41320E76685F}" presName="horz1" presStyleCnt="0"/>
      <dgm:spPr/>
    </dgm:pt>
    <dgm:pt modelId="{3569270E-F8BA-45AA-87A7-A0B79A08B9DE}" type="pres">
      <dgm:prSet presAssocID="{9499686F-EC6D-456C-8087-41320E76685F}" presName="tx1" presStyleLbl="revTx" presStyleIdx="0" presStyleCnt="4"/>
      <dgm:spPr/>
    </dgm:pt>
    <dgm:pt modelId="{F4175281-7E49-4271-9F87-EC90BE2FA813}" type="pres">
      <dgm:prSet presAssocID="{9499686F-EC6D-456C-8087-41320E76685F}" presName="vert1" presStyleCnt="0"/>
      <dgm:spPr/>
    </dgm:pt>
    <dgm:pt modelId="{7A5D72E8-A898-4873-B919-6EACF5C3D50D}" type="pres">
      <dgm:prSet presAssocID="{DE7C692F-0862-41FB-92D0-F3C5EE9A6124}" presName="vertSpace2a" presStyleCnt="0"/>
      <dgm:spPr/>
    </dgm:pt>
    <dgm:pt modelId="{19CC088D-B5E2-49D3-8F36-26BBCECF5FD5}" type="pres">
      <dgm:prSet presAssocID="{DE7C692F-0862-41FB-92D0-F3C5EE9A6124}" presName="horz2" presStyleCnt="0"/>
      <dgm:spPr/>
    </dgm:pt>
    <dgm:pt modelId="{C797FDCE-CEBE-4FDD-8C0F-156F8256204D}" type="pres">
      <dgm:prSet presAssocID="{DE7C692F-0862-41FB-92D0-F3C5EE9A6124}" presName="horzSpace2" presStyleCnt="0"/>
      <dgm:spPr/>
    </dgm:pt>
    <dgm:pt modelId="{1F4DF31B-F0A7-4023-8517-43C663931F90}" type="pres">
      <dgm:prSet presAssocID="{DE7C692F-0862-41FB-92D0-F3C5EE9A6124}" presName="tx2" presStyleLbl="revTx" presStyleIdx="1" presStyleCnt="4"/>
      <dgm:spPr/>
    </dgm:pt>
    <dgm:pt modelId="{AFDC2A25-11B8-40A3-A509-1B147A7822C3}" type="pres">
      <dgm:prSet presAssocID="{DE7C692F-0862-41FB-92D0-F3C5EE9A6124}" presName="vert2" presStyleCnt="0"/>
      <dgm:spPr/>
    </dgm:pt>
    <dgm:pt modelId="{D5324BB6-0E5D-4D92-AD7D-0D792D2F84F5}" type="pres">
      <dgm:prSet presAssocID="{DE7C692F-0862-41FB-92D0-F3C5EE9A6124}" presName="thinLine2b" presStyleLbl="callout" presStyleIdx="0" presStyleCnt="3"/>
      <dgm:spPr/>
    </dgm:pt>
    <dgm:pt modelId="{3D5A2AF1-ED1F-4973-A362-B14D70856490}" type="pres">
      <dgm:prSet presAssocID="{DE7C692F-0862-41FB-92D0-F3C5EE9A6124}" presName="vertSpace2b" presStyleCnt="0"/>
      <dgm:spPr/>
    </dgm:pt>
    <dgm:pt modelId="{7A357B4A-64FA-43E0-8CEA-FA002B89E793}" type="pres">
      <dgm:prSet presAssocID="{97494279-4CCA-474A-86E9-878FB4BBB077}" presName="horz2" presStyleCnt="0"/>
      <dgm:spPr/>
    </dgm:pt>
    <dgm:pt modelId="{D7FA1A25-8FFC-4496-B0EF-957122FEE8DE}" type="pres">
      <dgm:prSet presAssocID="{97494279-4CCA-474A-86E9-878FB4BBB077}" presName="horzSpace2" presStyleCnt="0"/>
      <dgm:spPr/>
    </dgm:pt>
    <dgm:pt modelId="{2BB7AEF4-5E2D-4F60-9C60-9B777B1C69A1}" type="pres">
      <dgm:prSet presAssocID="{97494279-4CCA-474A-86E9-878FB4BBB077}" presName="tx2" presStyleLbl="revTx" presStyleIdx="2" presStyleCnt="4"/>
      <dgm:spPr/>
    </dgm:pt>
    <dgm:pt modelId="{8C8023F7-1973-4884-B893-2386D7EA7183}" type="pres">
      <dgm:prSet presAssocID="{97494279-4CCA-474A-86E9-878FB4BBB077}" presName="vert2" presStyleCnt="0"/>
      <dgm:spPr/>
    </dgm:pt>
    <dgm:pt modelId="{A5E76E93-11ED-4D35-B2B8-21CC50F0048C}" type="pres">
      <dgm:prSet presAssocID="{97494279-4CCA-474A-86E9-878FB4BBB077}" presName="thinLine2b" presStyleLbl="callout" presStyleIdx="1" presStyleCnt="3"/>
      <dgm:spPr/>
    </dgm:pt>
    <dgm:pt modelId="{F14A3B79-7818-43EB-8239-F7557EC2756F}" type="pres">
      <dgm:prSet presAssocID="{97494279-4CCA-474A-86E9-878FB4BBB077}" presName="vertSpace2b" presStyleCnt="0"/>
      <dgm:spPr/>
    </dgm:pt>
    <dgm:pt modelId="{7A22B7B0-5037-4CE7-918C-0991358A8BBF}" type="pres">
      <dgm:prSet presAssocID="{C08C188A-20EC-419D-A091-144D81493D36}" presName="horz2" presStyleCnt="0"/>
      <dgm:spPr/>
    </dgm:pt>
    <dgm:pt modelId="{E92F9AE4-A462-4DAA-BDCB-C8AFE4025247}" type="pres">
      <dgm:prSet presAssocID="{C08C188A-20EC-419D-A091-144D81493D36}" presName="horzSpace2" presStyleCnt="0"/>
      <dgm:spPr/>
    </dgm:pt>
    <dgm:pt modelId="{DDF97407-AA8E-4F1A-8BF8-C7C9A930ECA4}" type="pres">
      <dgm:prSet presAssocID="{C08C188A-20EC-419D-A091-144D81493D36}" presName="tx2" presStyleLbl="revTx" presStyleIdx="3" presStyleCnt="4"/>
      <dgm:spPr/>
    </dgm:pt>
    <dgm:pt modelId="{38E46558-CF45-45FE-815D-C6048DBD0118}" type="pres">
      <dgm:prSet presAssocID="{C08C188A-20EC-419D-A091-144D81493D36}" presName="vert2" presStyleCnt="0"/>
      <dgm:spPr/>
    </dgm:pt>
    <dgm:pt modelId="{05AB1622-F16A-428E-9C5F-4CE1DBABE3CE}" type="pres">
      <dgm:prSet presAssocID="{C08C188A-20EC-419D-A091-144D81493D36}" presName="thinLine2b" presStyleLbl="callout" presStyleIdx="2" presStyleCnt="3"/>
      <dgm:spPr/>
    </dgm:pt>
    <dgm:pt modelId="{A04E1540-16BB-49E4-8545-D745E8965114}" type="pres">
      <dgm:prSet presAssocID="{C08C188A-20EC-419D-A091-144D81493D36}" presName="vertSpace2b" presStyleCnt="0"/>
      <dgm:spPr/>
    </dgm:pt>
  </dgm:ptLst>
  <dgm:cxnLst>
    <dgm:cxn modelId="{FD933919-267E-4F69-8A81-C590CD3E912C}" type="presOf" srcId="{C08C188A-20EC-419D-A091-144D81493D36}" destId="{DDF97407-AA8E-4F1A-8BF8-C7C9A930ECA4}" srcOrd="0" destOrd="0" presId="urn:microsoft.com/office/officeart/2008/layout/LinedList"/>
    <dgm:cxn modelId="{9ABBEC3A-ADAF-44D7-8B96-5660FF23CB45}" type="presOf" srcId="{9499686F-EC6D-456C-8087-41320E76685F}" destId="{3569270E-F8BA-45AA-87A7-A0B79A08B9DE}" srcOrd="0" destOrd="0" presId="urn:microsoft.com/office/officeart/2008/layout/LinedList"/>
    <dgm:cxn modelId="{35D0D05D-ECE7-41C4-AA7B-5BD54F599612}" srcId="{9499686F-EC6D-456C-8087-41320E76685F}" destId="{C08C188A-20EC-419D-A091-144D81493D36}" srcOrd="2" destOrd="0" parTransId="{3C701B0F-D4D1-48A2-BC9F-0E9AEB68BA1A}" sibTransId="{93995F14-9391-4E78-9E32-50DD0DC21716}"/>
    <dgm:cxn modelId="{1949FC44-0E64-4064-A5D2-83722F629FB8}" srcId="{9499686F-EC6D-456C-8087-41320E76685F}" destId="{DE7C692F-0862-41FB-92D0-F3C5EE9A6124}" srcOrd="0" destOrd="0" parTransId="{89305456-482B-4A1F-B216-990DBCC55B9A}" sibTransId="{EEFF3496-E35D-43F9-A434-337AD097059E}"/>
    <dgm:cxn modelId="{4CF743A5-159A-4983-B115-02FAB55E353B}" type="presOf" srcId="{96B7C87E-52DD-4989-86A8-022F65E7ADA1}" destId="{D14401C7-434D-435E-89D5-B7221D8F53D0}" srcOrd="0" destOrd="0" presId="urn:microsoft.com/office/officeart/2008/layout/LinedList"/>
    <dgm:cxn modelId="{4991E1BB-9A5E-4A67-B778-C9D864C35A94}" srcId="{96B7C87E-52DD-4989-86A8-022F65E7ADA1}" destId="{9499686F-EC6D-456C-8087-41320E76685F}" srcOrd="0" destOrd="0" parTransId="{398C5EF3-D7CD-4FEB-B7DF-7D765A600627}" sibTransId="{91210BC1-CF7D-46EA-A786-FFAB0F227688}"/>
    <dgm:cxn modelId="{0BFA53D2-6F14-49E3-B00A-AA97B8D2A4AB}" type="presOf" srcId="{97494279-4CCA-474A-86E9-878FB4BBB077}" destId="{2BB7AEF4-5E2D-4F60-9C60-9B777B1C69A1}" srcOrd="0" destOrd="0" presId="urn:microsoft.com/office/officeart/2008/layout/LinedList"/>
    <dgm:cxn modelId="{A81D87DC-F93D-47C0-AD9A-810BF3F719D9}" type="presOf" srcId="{DE7C692F-0862-41FB-92D0-F3C5EE9A6124}" destId="{1F4DF31B-F0A7-4023-8517-43C663931F90}" srcOrd="0" destOrd="0" presId="urn:microsoft.com/office/officeart/2008/layout/LinedList"/>
    <dgm:cxn modelId="{287C76FC-B3AB-4C3B-95BB-5E2F3E2311CE}" srcId="{9499686F-EC6D-456C-8087-41320E76685F}" destId="{97494279-4CCA-474A-86E9-878FB4BBB077}" srcOrd="1" destOrd="0" parTransId="{D91A96EA-146A-4B0A-AFC1-EC2AED98BE57}" sibTransId="{015AF987-B653-4351-B519-D6C31611D02F}"/>
    <dgm:cxn modelId="{99D96438-70FB-4D00-9B38-301AA2E81828}" type="presParOf" srcId="{D14401C7-434D-435E-89D5-B7221D8F53D0}" destId="{9123CD5F-CFEB-41FF-8FE1-69570C6ADEDB}" srcOrd="0" destOrd="0" presId="urn:microsoft.com/office/officeart/2008/layout/LinedList"/>
    <dgm:cxn modelId="{DF50547C-FF20-4744-87BA-82230CA5CE57}" type="presParOf" srcId="{D14401C7-434D-435E-89D5-B7221D8F53D0}" destId="{5B6C2B3E-F80C-4A82-A8A0-66DC7349D1C0}" srcOrd="1" destOrd="0" presId="urn:microsoft.com/office/officeart/2008/layout/LinedList"/>
    <dgm:cxn modelId="{4FC92149-D5D0-4061-B7CA-E35A4346DA5E}" type="presParOf" srcId="{5B6C2B3E-F80C-4A82-A8A0-66DC7349D1C0}" destId="{3569270E-F8BA-45AA-87A7-A0B79A08B9DE}" srcOrd="0" destOrd="0" presId="urn:microsoft.com/office/officeart/2008/layout/LinedList"/>
    <dgm:cxn modelId="{FEA2BD91-05CB-4C7C-A6E5-240CD6624348}" type="presParOf" srcId="{5B6C2B3E-F80C-4A82-A8A0-66DC7349D1C0}" destId="{F4175281-7E49-4271-9F87-EC90BE2FA813}" srcOrd="1" destOrd="0" presId="urn:microsoft.com/office/officeart/2008/layout/LinedList"/>
    <dgm:cxn modelId="{1FE0B325-6226-480C-BDFE-9E0E0B6BD09C}" type="presParOf" srcId="{F4175281-7E49-4271-9F87-EC90BE2FA813}" destId="{7A5D72E8-A898-4873-B919-6EACF5C3D50D}" srcOrd="0" destOrd="0" presId="urn:microsoft.com/office/officeart/2008/layout/LinedList"/>
    <dgm:cxn modelId="{4C6D2AE4-13C1-4A43-A3C8-550FB6DAC980}" type="presParOf" srcId="{F4175281-7E49-4271-9F87-EC90BE2FA813}" destId="{19CC088D-B5E2-49D3-8F36-26BBCECF5FD5}" srcOrd="1" destOrd="0" presId="urn:microsoft.com/office/officeart/2008/layout/LinedList"/>
    <dgm:cxn modelId="{A403A566-0446-4304-B3A6-45DC30A480CC}" type="presParOf" srcId="{19CC088D-B5E2-49D3-8F36-26BBCECF5FD5}" destId="{C797FDCE-CEBE-4FDD-8C0F-156F8256204D}" srcOrd="0" destOrd="0" presId="urn:microsoft.com/office/officeart/2008/layout/LinedList"/>
    <dgm:cxn modelId="{9611EF77-3FA6-42B2-A7DE-AF0FDC956598}" type="presParOf" srcId="{19CC088D-B5E2-49D3-8F36-26BBCECF5FD5}" destId="{1F4DF31B-F0A7-4023-8517-43C663931F90}" srcOrd="1" destOrd="0" presId="urn:microsoft.com/office/officeart/2008/layout/LinedList"/>
    <dgm:cxn modelId="{F80EE439-480B-48F9-96CA-CFF49A6BFEC5}" type="presParOf" srcId="{19CC088D-B5E2-49D3-8F36-26BBCECF5FD5}" destId="{AFDC2A25-11B8-40A3-A509-1B147A7822C3}" srcOrd="2" destOrd="0" presId="urn:microsoft.com/office/officeart/2008/layout/LinedList"/>
    <dgm:cxn modelId="{CAF8C16C-DF35-4F7E-9F46-3E22DCC54599}" type="presParOf" srcId="{F4175281-7E49-4271-9F87-EC90BE2FA813}" destId="{D5324BB6-0E5D-4D92-AD7D-0D792D2F84F5}" srcOrd="2" destOrd="0" presId="urn:microsoft.com/office/officeart/2008/layout/LinedList"/>
    <dgm:cxn modelId="{1482099C-8893-40A3-BE74-765EE66524AD}" type="presParOf" srcId="{F4175281-7E49-4271-9F87-EC90BE2FA813}" destId="{3D5A2AF1-ED1F-4973-A362-B14D70856490}" srcOrd="3" destOrd="0" presId="urn:microsoft.com/office/officeart/2008/layout/LinedList"/>
    <dgm:cxn modelId="{A1C8FCB2-1C97-4763-9120-F027EFD63649}" type="presParOf" srcId="{F4175281-7E49-4271-9F87-EC90BE2FA813}" destId="{7A357B4A-64FA-43E0-8CEA-FA002B89E793}" srcOrd="4" destOrd="0" presId="urn:microsoft.com/office/officeart/2008/layout/LinedList"/>
    <dgm:cxn modelId="{FD925852-F419-4C1B-9A8D-268637A9966A}" type="presParOf" srcId="{7A357B4A-64FA-43E0-8CEA-FA002B89E793}" destId="{D7FA1A25-8FFC-4496-B0EF-957122FEE8DE}" srcOrd="0" destOrd="0" presId="urn:microsoft.com/office/officeart/2008/layout/LinedList"/>
    <dgm:cxn modelId="{5AEF02D9-B5FE-4223-BACE-7724A17E07C7}" type="presParOf" srcId="{7A357B4A-64FA-43E0-8CEA-FA002B89E793}" destId="{2BB7AEF4-5E2D-4F60-9C60-9B777B1C69A1}" srcOrd="1" destOrd="0" presId="urn:microsoft.com/office/officeart/2008/layout/LinedList"/>
    <dgm:cxn modelId="{5FEBFC11-D759-46B9-85BE-543B034B8C74}" type="presParOf" srcId="{7A357B4A-64FA-43E0-8CEA-FA002B89E793}" destId="{8C8023F7-1973-4884-B893-2386D7EA7183}" srcOrd="2" destOrd="0" presId="urn:microsoft.com/office/officeart/2008/layout/LinedList"/>
    <dgm:cxn modelId="{154E55A1-7C68-404D-9724-D3130A8293F8}" type="presParOf" srcId="{F4175281-7E49-4271-9F87-EC90BE2FA813}" destId="{A5E76E93-11ED-4D35-B2B8-21CC50F0048C}" srcOrd="5" destOrd="0" presId="urn:microsoft.com/office/officeart/2008/layout/LinedList"/>
    <dgm:cxn modelId="{89D18124-1040-41EE-9349-E3C4884A6F1F}" type="presParOf" srcId="{F4175281-7E49-4271-9F87-EC90BE2FA813}" destId="{F14A3B79-7818-43EB-8239-F7557EC2756F}" srcOrd="6" destOrd="0" presId="urn:microsoft.com/office/officeart/2008/layout/LinedList"/>
    <dgm:cxn modelId="{83366E1F-B5D1-4CAA-A638-90795DE798C8}" type="presParOf" srcId="{F4175281-7E49-4271-9F87-EC90BE2FA813}" destId="{7A22B7B0-5037-4CE7-918C-0991358A8BBF}" srcOrd="7" destOrd="0" presId="urn:microsoft.com/office/officeart/2008/layout/LinedList"/>
    <dgm:cxn modelId="{32185B59-B02F-4888-91ED-6B5AA2BA83C3}" type="presParOf" srcId="{7A22B7B0-5037-4CE7-918C-0991358A8BBF}" destId="{E92F9AE4-A462-4DAA-BDCB-C8AFE4025247}" srcOrd="0" destOrd="0" presId="urn:microsoft.com/office/officeart/2008/layout/LinedList"/>
    <dgm:cxn modelId="{07E5FC50-247E-4EA6-BA03-AC3B8F650AF0}" type="presParOf" srcId="{7A22B7B0-5037-4CE7-918C-0991358A8BBF}" destId="{DDF97407-AA8E-4F1A-8BF8-C7C9A930ECA4}" srcOrd="1" destOrd="0" presId="urn:microsoft.com/office/officeart/2008/layout/LinedList"/>
    <dgm:cxn modelId="{4FB63335-FD9B-4D97-BB69-FBE55DF648E6}" type="presParOf" srcId="{7A22B7B0-5037-4CE7-918C-0991358A8BBF}" destId="{38E46558-CF45-45FE-815D-C6048DBD0118}" srcOrd="2" destOrd="0" presId="urn:microsoft.com/office/officeart/2008/layout/LinedList"/>
    <dgm:cxn modelId="{26BB114C-49FE-47DC-A703-9238A0F2A16B}" type="presParOf" srcId="{F4175281-7E49-4271-9F87-EC90BE2FA813}" destId="{05AB1622-F16A-428E-9C5F-4CE1DBABE3CE}" srcOrd="8" destOrd="0" presId="urn:microsoft.com/office/officeart/2008/layout/LinedList"/>
    <dgm:cxn modelId="{E31F9BFE-C91D-4359-876E-0A02FBE68AC1}" type="presParOf" srcId="{F4175281-7E49-4271-9F87-EC90BE2FA813}" destId="{A04E1540-16BB-49E4-8545-D745E896511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B7C87E-52DD-4989-86A8-022F65E7ADA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C78D96-391B-4F4A-B2B6-08D773819C96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  <a:latin typeface="+mn-lt"/>
            </a:rPr>
            <a:t>Business intelligence and data visualization tool</a:t>
          </a:r>
        </a:p>
      </dgm:t>
    </dgm:pt>
    <dgm:pt modelId="{326ED134-BDD5-4810-83CE-89C7F686C806}" type="parTrans" cxnId="{8ACE9E60-27CE-4BEA-8F1C-F6935A7855FF}">
      <dgm:prSet/>
      <dgm:spPr/>
      <dgm:t>
        <a:bodyPr/>
        <a:lstStyle/>
        <a:p>
          <a:endParaRPr lang="en-IN"/>
        </a:p>
      </dgm:t>
    </dgm:pt>
    <dgm:pt modelId="{273FD556-369C-473E-A788-11E7A02E834A}" type="sibTrans" cxnId="{8ACE9E60-27CE-4BEA-8F1C-F6935A7855FF}">
      <dgm:prSet/>
      <dgm:spPr/>
      <dgm:t>
        <a:bodyPr/>
        <a:lstStyle/>
        <a:p>
          <a:endParaRPr lang="en-IN"/>
        </a:p>
      </dgm:t>
    </dgm:pt>
    <dgm:pt modelId="{B9E0A1EC-62EA-459D-A6FE-BCFBC90BE5E2}">
      <dgm:prSet custT="1"/>
      <dgm:spPr/>
      <dgm:t>
        <a:bodyPr anchor="ctr"/>
        <a:lstStyle/>
        <a:p>
          <a:r>
            <a:rPr lang="en-IN" sz="2400"/>
            <a:t>Rich and interactive widgets</a:t>
          </a:r>
          <a:endParaRPr lang="en-US" sz="2400">
            <a:solidFill>
              <a:schemeClr val="tx1"/>
            </a:solidFill>
            <a:latin typeface="+mn-lt"/>
          </a:endParaRPr>
        </a:p>
      </dgm:t>
    </dgm:pt>
    <dgm:pt modelId="{428206C4-FAF1-4979-AEB2-9EF980CA3532}" type="parTrans" cxnId="{6DA2FFDA-3F74-429E-8ABB-1BA1F27F6B2F}">
      <dgm:prSet/>
      <dgm:spPr/>
      <dgm:t>
        <a:bodyPr/>
        <a:lstStyle/>
        <a:p>
          <a:endParaRPr lang="en-IN"/>
        </a:p>
      </dgm:t>
    </dgm:pt>
    <dgm:pt modelId="{206E5E4E-28BB-46D2-8C72-71904071F1CE}" type="sibTrans" cxnId="{6DA2FFDA-3F74-429E-8ABB-1BA1F27F6B2F}">
      <dgm:prSet/>
      <dgm:spPr/>
      <dgm:t>
        <a:bodyPr/>
        <a:lstStyle/>
        <a:p>
          <a:endParaRPr lang="en-IN"/>
        </a:p>
      </dgm:t>
    </dgm:pt>
    <dgm:pt modelId="{B2178C62-75C2-41AF-A9FF-4FBA18AF0CE0}">
      <dgm:prSet custT="1"/>
      <dgm:spPr/>
      <dgm:t>
        <a:bodyPr anchor="ctr"/>
        <a:lstStyle/>
        <a:p>
          <a:r>
            <a:rPr lang="en-IN" sz="2400"/>
            <a:t>Cross-filtering and cross-highlighting features</a:t>
          </a:r>
          <a:endParaRPr lang="en-US" sz="2400"/>
        </a:p>
      </dgm:t>
    </dgm:pt>
    <dgm:pt modelId="{25083C9C-9E45-48BA-A6B2-8D23C0E73EED}" type="parTrans" cxnId="{6433EC6F-DD2F-4C8A-84BB-B5046B11C9AB}">
      <dgm:prSet/>
      <dgm:spPr/>
      <dgm:t>
        <a:bodyPr/>
        <a:lstStyle/>
        <a:p>
          <a:endParaRPr lang="en-IN"/>
        </a:p>
      </dgm:t>
    </dgm:pt>
    <dgm:pt modelId="{3D9A465E-3A68-4ED8-977C-2343D5567051}" type="sibTrans" cxnId="{6433EC6F-DD2F-4C8A-84BB-B5046B11C9AB}">
      <dgm:prSet/>
      <dgm:spPr/>
      <dgm:t>
        <a:bodyPr/>
        <a:lstStyle/>
        <a:p>
          <a:endParaRPr lang="en-IN"/>
        </a:p>
      </dgm:t>
    </dgm:pt>
    <dgm:pt modelId="{6A849A0F-8445-4237-A1B8-34EFCE8C3B8F}">
      <dgm:prSet phldr="0" custT="1"/>
      <dgm:spPr/>
      <dgm:t>
        <a:bodyPr anchor="ctr"/>
        <a:lstStyle/>
        <a:p>
          <a:r>
            <a:rPr lang="en-IN" sz="2400">
              <a:latin typeface="Corbel"/>
            </a:rPr>
            <a:t>Publishing and sharing features</a:t>
          </a:r>
          <a:endParaRPr lang="en-US" sz="2400"/>
        </a:p>
      </dgm:t>
    </dgm:pt>
    <dgm:pt modelId="{667C96EF-71EB-49C3-8C31-B8108FD3DC04}" type="parTrans" cxnId="{C8F1D326-5E43-47B4-8DAE-5E4CF0F62809}">
      <dgm:prSet/>
      <dgm:spPr/>
      <dgm:t>
        <a:bodyPr/>
        <a:lstStyle/>
        <a:p>
          <a:endParaRPr lang="en-IN"/>
        </a:p>
      </dgm:t>
    </dgm:pt>
    <dgm:pt modelId="{9F414A9D-AAF4-430E-8106-A1A0E1091D51}" type="sibTrans" cxnId="{C8F1D326-5E43-47B4-8DAE-5E4CF0F62809}">
      <dgm:prSet/>
      <dgm:spPr/>
      <dgm:t>
        <a:bodyPr/>
        <a:lstStyle/>
        <a:p>
          <a:endParaRPr lang="en-IN"/>
        </a:p>
      </dgm:t>
    </dgm:pt>
    <dgm:pt modelId="{C8EC7641-7BFD-4E15-8AF8-A1EF691619A5}">
      <dgm:prSet custT="1"/>
      <dgm:spPr/>
      <dgm:t>
        <a:bodyPr anchor="ctr"/>
        <a:lstStyle/>
        <a:p>
          <a:r>
            <a:rPr lang="en-IN" sz="2400"/>
            <a:t>Accessible using web UI and mobile application</a:t>
          </a:r>
        </a:p>
      </dgm:t>
    </dgm:pt>
    <dgm:pt modelId="{D57AD4D3-324C-43EE-95CC-CB2628BB97EE}" type="parTrans" cxnId="{9069E879-293C-4A0A-9A6E-E45D1A312C35}">
      <dgm:prSet/>
      <dgm:spPr/>
      <dgm:t>
        <a:bodyPr/>
        <a:lstStyle/>
        <a:p>
          <a:endParaRPr lang="en-IN"/>
        </a:p>
      </dgm:t>
    </dgm:pt>
    <dgm:pt modelId="{9346937C-3722-46DB-8876-74DE4D5A3D2F}" type="sibTrans" cxnId="{9069E879-293C-4A0A-9A6E-E45D1A312C35}">
      <dgm:prSet/>
      <dgm:spPr/>
      <dgm:t>
        <a:bodyPr/>
        <a:lstStyle/>
        <a:p>
          <a:endParaRPr lang="en-IN"/>
        </a:p>
      </dgm:t>
    </dgm:pt>
    <dgm:pt modelId="{77EEAA65-AF44-4726-9EEE-1A3917B6392E}">
      <dgm:prSet custT="1"/>
      <dgm:spPr/>
      <dgm:t>
        <a:bodyPr anchor="ctr"/>
        <a:lstStyle/>
        <a:p>
          <a:r>
            <a:rPr lang="en-IN" sz="2400">
              <a:solidFill>
                <a:schemeClr val="tx1"/>
              </a:solidFill>
            </a:rPr>
            <a:t>Requires PBI-pro subscription for $9.99/month</a:t>
          </a:r>
          <a:endParaRPr lang="en-IN" sz="2400"/>
        </a:p>
      </dgm:t>
    </dgm:pt>
    <dgm:pt modelId="{F1DF086E-C342-4644-AC12-21A20B296937}" type="parTrans" cxnId="{C34332EB-930A-4717-B71C-1F65E015E4DA}">
      <dgm:prSet/>
      <dgm:spPr/>
      <dgm:t>
        <a:bodyPr/>
        <a:lstStyle/>
        <a:p>
          <a:endParaRPr lang="en-IN"/>
        </a:p>
      </dgm:t>
    </dgm:pt>
    <dgm:pt modelId="{5180C892-48F2-40B7-B1AB-DBEA51E97F1B}" type="sibTrans" cxnId="{C34332EB-930A-4717-B71C-1F65E015E4DA}">
      <dgm:prSet/>
      <dgm:spPr/>
      <dgm:t>
        <a:bodyPr/>
        <a:lstStyle/>
        <a:p>
          <a:endParaRPr lang="en-IN"/>
        </a:p>
      </dgm:t>
    </dgm:pt>
    <dgm:pt modelId="{EEE561AA-C90C-4FF2-BE7A-C4D23B9FBF85}">
      <dgm:prSet phldrT="[Text]" custT="1"/>
      <dgm:spPr/>
      <dgm:t>
        <a:bodyPr/>
        <a:lstStyle/>
        <a:p>
          <a:endParaRPr lang="en-US" sz="2000">
            <a:solidFill>
              <a:schemeClr val="tx1"/>
            </a:solidFill>
            <a:latin typeface="+mn-lt"/>
          </a:endParaRPr>
        </a:p>
      </dgm:t>
    </dgm:pt>
    <dgm:pt modelId="{B323CBC3-AFC2-46A6-ADED-83739441686E}" type="parTrans" cxnId="{38E1C57D-8DFB-483B-A3DE-511DA01CD8E9}">
      <dgm:prSet/>
      <dgm:spPr/>
      <dgm:t>
        <a:bodyPr/>
        <a:lstStyle/>
        <a:p>
          <a:endParaRPr lang="en-IN"/>
        </a:p>
      </dgm:t>
    </dgm:pt>
    <dgm:pt modelId="{07A8FEAE-21C7-4CFA-B157-7BF25016C2B1}" type="sibTrans" cxnId="{38E1C57D-8DFB-483B-A3DE-511DA01CD8E9}">
      <dgm:prSet/>
      <dgm:spPr/>
      <dgm:t>
        <a:bodyPr/>
        <a:lstStyle/>
        <a:p>
          <a:endParaRPr lang="en-IN"/>
        </a:p>
      </dgm:t>
    </dgm:pt>
    <dgm:pt modelId="{7165B8E0-7D60-4C58-8074-24D9FF07C6F1}">
      <dgm:prSet custT="1"/>
      <dgm:spPr/>
      <dgm:t>
        <a:bodyPr anchor="ctr"/>
        <a:lstStyle/>
        <a:p>
          <a:r>
            <a:rPr lang="en-IN" sz="2400"/>
            <a:t>Ability to leverage Azure services like data analytics</a:t>
          </a:r>
        </a:p>
      </dgm:t>
    </dgm:pt>
    <dgm:pt modelId="{1B21B08B-60B8-4ACD-B4A1-CA71A62E6FCA}" type="parTrans" cxnId="{EBA5D723-4F1B-4F8A-A16B-285961C5D16B}">
      <dgm:prSet/>
      <dgm:spPr/>
      <dgm:t>
        <a:bodyPr/>
        <a:lstStyle/>
        <a:p>
          <a:endParaRPr lang="en-IN"/>
        </a:p>
      </dgm:t>
    </dgm:pt>
    <dgm:pt modelId="{87827A99-DB99-4F3A-965E-63C4CA433255}" type="sibTrans" cxnId="{EBA5D723-4F1B-4F8A-A16B-285961C5D16B}">
      <dgm:prSet/>
      <dgm:spPr/>
      <dgm:t>
        <a:bodyPr/>
        <a:lstStyle/>
        <a:p>
          <a:endParaRPr lang="en-IN"/>
        </a:p>
      </dgm:t>
    </dgm:pt>
    <dgm:pt modelId="{5B1D2A1B-3852-4B56-92AC-7A76CDAE8E38}">
      <dgm:prSet custT="1"/>
      <dgm:spPr/>
      <dgm:t>
        <a:bodyPr anchor="ctr"/>
        <a:lstStyle/>
        <a:p>
          <a:r>
            <a:rPr lang="en-IN" sz="2400"/>
            <a:t>Deployable from app source into user’s Azure subscription  </a:t>
          </a:r>
          <a:endParaRPr lang="en-US" sz="2400"/>
        </a:p>
      </dgm:t>
    </dgm:pt>
    <dgm:pt modelId="{F4804334-1573-423A-B7A7-9BCBE735901F}" type="parTrans" cxnId="{6A7B2158-E9D8-4E81-863E-EF5B1B8EC349}">
      <dgm:prSet/>
      <dgm:spPr/>
      <dgm:t>
        <a:bodyPr/>
        <a:lstStyle/>
        <a:p>
          <a:endParaRPr lang="en-IN"/>
        </a:p>
      </dgm:t>
    </dgm:pt>
    <dgm:pt modelId="{FF1CCE1F-A610-4DDB-8753-9AFF9047AB7F}" type="sibTrans" cxnId="{6A7B2158-E9D8-4E81-863E-EF5B1B8EC349}">
      <dgm:prSet/>
      <dgm:spPr/>
      <dgm:t>
        <a:bodyPr/>
        <a:lstStyle/>
        <a:p>
          <a:endParaRPr lang="en-IN"/>
        </a:p>
      </dgm:t>
    </dgm:pt>
    <dgm:pt modelId="{D14401C7-434D-435E-89D5-B7221D8F53D0}" type="pres">
      <dgm:prSet presAssocID="{96B7C87E-52DD-4989-86A8-022F65E7ADA1}" presName="vert0" presStyleCnt="0">
        <dgm:presLayoutVars>
          <dgm:dir/>
          <dgm:animOne val="branch"/>
          <dgm:animLvl val="lvl"/>
        </dgm:presLayoutVars>
      </dgm:prSet>
      <dgm:spPr/>
    </dgm:pt>
    <dgm:pt modelId="{CB49D8C7-5FB7-4972-8803-BCCEAD220C64}" type="pres">
      <dgm:prSet presAssocID="{EEE561AA-C90C-4FF2-BE7A-C4D23B9FBF85}" presName="thickLine" presStyleLbl="alignNode1" presStyleIdx="0" presStyleCnt="1"/>
      <dgm:spPr/>
    </dgm:pt>
    <dgm:pt modelId="{EDCA0B22-52F0-440F-96E5-E5E47A64885B}" type="pres">
      <dgm:prSet presAssocID="{EEE561AA-C90C-4FF2-BE7A-C4D23B9FBF85}" presName="horz1" presStyleCnt="0"/>
      <dgm:spPr/>
    </dgm:pt>
    <dgm:pt modelId="{D28917B3-AE97-4181-8DB2-B34A084CBA12}" type="pres">
      <dgm:prSet presAssocID="{EEE561AA-C90C-4FF2-BE7A-C4D23B9FBF85}" presName="tx1" presStyleLbl="revTx" presStyleIdx="0" presStyleCnt="9"/>
      <dgm:spPr/>
    </dgm:pt>
    <dgm:pt modelId="{CC97725B-538D-4D74-88BE-07B7C622AB91}" type="pres">
      <dgm:prSet presAssocID="{EEE561AA-C90C-4FF2-BE7A-C4D23B9FBF85}" presName="vert1" presStyleCnt="0"/>
      <dgm:spPr/>
    </dgm:pt>
    <dgm:pt modelId="{500F7D91-631B-4028-8CB4-541189A1A23D}" type="pres">
      <dgm:prSet presAssocID="{B9C78D96-391B-4F4A-B2B6-08D773819C96}" presName="vertSpace2a" presStyleCnt="0"/>
      <dgm:spPr/>
    </dgm:pt>
    <dgm:pt modelId="{B986986E-58DF-4F7D-8285-7F83F0FAC051}" type="pres">
      <dgm:prSet presAssocID="{B9C78D96-391B-4F4A-B2B6-08D773819C96}" presName="horz2" presStyleCnt="0"/>
      <dgm:spPr/>
    </dgm:pt>
    <dgm:pt modelId="{31BDC209-FBEB-4B5C-8D0A-A6CB1B77D529}" type="pres">
      <dgm:prSet presAssocID="{B9C78D96-391B-4F4A-B2B6-08D773819C96}" presName="horzSpace2" presStyleCnt="0"/>
      <dgm:spPr/>
    </dgm:pt>
    <dgm:pt modelId="{1AAA9110-094E-497F-BC68-CE25A3F7B213}" type="pres">
      <dgm:prSet presAssocID="{B9C78D96-391B-4F4A-B2B6-08D773819C96}" presName="tx2" presStyleLbl="revTx" presStyleIdx="1" presStyleCnt="9"/>
      <dgm:spPr/>
    </dgm:pt>
    <dgm:pt modelId="{8D09551C-4B55-45BB-B5C2-41A2D20C01A7}" type="pres">
      <dgm:prSet presAssocID="{B9C78D96-391B-4F4A-B2B6-08D773819C96}" presName="vert2" presStyleCnt="0"/>
      <dgm:spPr/>
    </dgm:pt>
    <dgm:pt modelId="{E1CA43FF-764A-4828-B2F7-CC19B7499911}" type="pres">
      <dgm:prSet presAssocID="{B9C78D96-391B-4F4A-B2B6-08D773819C96}" presName="thinLine2b" presStyleLbl="callout" presStyleIdx="0" presStyleCnt="8"/>
      <dgm:spPr/>
    </dgm:pt>
    <dgm:pt modelId="{FB3FF187-F6F2-4E1E-B016-0F39E7E38E85}" type="pres">
      <dgm:prSet presAssocID="{B9C78D96-391B-4F4A-B2B6-08D773819C96}" presName="vertSpace2b" presStyleCnt="0"/>
      <dgm:spPr/>
    </dgm:pt>
    <dgm:pt modelId="{DD70E782-6927-4143-A657-321521581B06}" type="pres">
      <dgm:prSet presAssocID="{B9E0A1EC-62EA-459D-A6FE-BCFBC90BE5E2}" presName="horz2" presStyleCnt="0"/>
      <dgm:spPr/>
    </dgm:pt>
    <dgm:pt modelId="{C2EB5F99-F3BF-4AC9-8286-C5AD4D8E5B20}" type="pres">
      <dgm:prSet presAssocID="{B9E0A1EC-62EA-459D-A6FE-BCFBC90BE5E2}" presName="horzSpace2" presStyleCnt="0"/>
      <dgm:spPr/>
    </dgm:pt>
    <dgm:pt modelId="{60FA24EC-745D-481F-9F5C-7D7E7673D175}" type="pres">
      <dgm:prSet presAssocID="{B9E0A1EC-62EA-459D-A6FE-BCFBC90BE5E2}" presName="tx2" presStyleLbl="revTx" presStyleIdx="2" presStyleCnt="9"/>
      <dgm:spPr/>
    </dgm:pt>
    <dgm:pt modelId="{65827015-F160-4158-BE61-1A0C1CF3D1DB}" type="pres">
      <dgm:prSet presAssocID="{B9E0A1EC-62EA-459D-A6FE-BCFBC90BE5E2}" presName="vert2" presStyleCnt="0"/>
      <dgm:spPr/>
    </dgm:pt>
    <dgm:pt modelId="{145E7BB6-A6D4-440D-A1D3-E1ABB6C5F081}" type="pres">
      <dgm:prSet presAssocID="{B9E0A1EC-62EA-459D-A6FE-BCFBC90BE5E2}" presName="thinLine2b" presStyleLbl="callout" presStyleIdx="1" presStyleCnt="8"/>
      <dgm:spPr/>
    </dgm:pt>
    <dgm:pt modelId="{78DCFC85-FDA8-4CAF-A60D-175C0DB27CA3}" type="pres">
      <dgm:prSet presAssocID="{B9E0A1EC-62EA-459D-A6FE-BCFBC90BE5E2}" presName="vertSpace2b" presStyleCnt="0"/>
      <dgm:spPr/>
    </dgm:pt>
    <dgm:pt modelId="{52235F4D-2B9D-4210-8009-4273D4D1A240}" type="pres">
      <dgm:prSet presAssocID="{B2178C62-75C2-41AF-A9FF-4FBA18AF0CE0}" presName="horz2" presStyleCnt="0"/>
      <dgm:spPr/>
    </dgm:pt>
    <dgm:pt modelId="{E4350243-5527-46B0-BEE4-86323FB620F5}" type="pres">
      <dgm:prSet presAssocID="{B2178C62-75C2-41AF-A9FF-4FBA18AF0CE0}" presName="horzSpace2" presStyleCnt="0"/>
      <dgm:spPr/>
    </dgm:pt>
    <dgm:pt modelId="{05E1BFFD-6142-465A-B5B1-10695A21AE9F}" type="pres">
      <dgm:prSet presAssocID="{B2178C62-75C2-41AF-A9FF-4FBA18AF0CE0}" presName="tx2" presStyleLbl="revTx" presStyleIdx="3" presStyleCnt="9"/>
      <dgm:spPr/>
    </dgm:pt>
    <dgm:pt modelId="{3E0CB320-3470-4AF2-8195-623ED619D45B}" type="pres">
      <dgm:prSet presAssocID="{B2178C62-75C2-41AF-A9FF-4FBA18AF0CE0}" presName="vert2" presStyleCnt="0"/>
      <dgm:spPr/>
    </dgm:pt>
    <dgm:pt modelId="{E6182871-7C36-4492-82AA-02AE50152D17}" type="pres">
      <dgm:prSet presAssocID="{B2178C62-75C2-41AF-A9FF-4FBA18AF0CE0}" presName="thinLine2b" presStyleLbl="callout" presStyleIdx="2" presStyleCnt="8"/>
      <dgm:spPr/>
    </dgm:pt>
    <dgm:pt modelId="{E35B242A-252B-429D-A2B4-D762D31AA099}" type="pres">
      <dgm:prSet presAssocID="{B2178C62-75C2-41AF-A9FF-4FBA18AF0CE0}" presName="vertSpace2b" presStyleCnt="0"/>
      <dgm:spPr/>
    </dgm:pt>
    <dgm:pt modelId="{28625397-16D4-4C36-AC41-EA78DB936A54}" type="pres">
      <dgm:prSet presAssocID="{5B1D2A1B-3852-4B56-92AC-7A76CDAE8E38}" presName="horz2" presStyleCnt="0"/>
      <dgm:spPr/>
    </dgm:pt>
    <dgm:pt modelId="{CD673CD9-E6B3-4EA9-83E5-C80BBD652F03}" type="pres">
      <dgm:prSet presAssocID="{5B1D2A1B-3852-4B56-92AC-7A76CDAE8E38}" presName="horzSpace2" presStyleCnt="0"/>
      <dgm:spPr/>
    </dgm:pt>
    <dgm:pt modelId="{B088D177-7E5E-40D5-A65E-F49F6C833724}" type="pres">
      <dgm:prSet presAssocID="{5B1D2A1B-3852-4B56-92AC-7A76CDAE8E38}" presName="tx2" presStyleLbl="revTx" presStyleIdx="4" presStyleCnt="9"/>
      <dgm:spPr/>
    </dgm:pt>
    <dgm:pt modelId="{2E522039-AEF8-4E3A-92AF-1D9546304363}" type="pres">
      <dgm:prSet presAssocID="{5B1D2A1B-3852-4B56-92AC-7A76CDAE8E38}" presName="vert2" presStyleCnt="0"/>
      <dgm:spPr/>
    </dgm:pt>
    <dgm:pt modelId="{8D66D203-BF4B-4F69-962F-9040A1FEF899}" type="pres">
      <dgm:prSet presAssocID="{5B1D2A1B-3852-4B56-92AC-7A76CDAE8E38}" presName="thinLine2b" presStyleLbl="callout" presStyleIdx="3" presStyleCnt="8"/>
      <dgm:spPr/>
    </dgm:pt>
    <dgm:pt modelId="{85F2FB49-64F1-461E-AF77-F6A9A29131D2}" type="pres">
      <dgm:prSet presAssocID="{5B1D2A1B-3852-4B56-92AC-7A76CDAE8E38}" presName="vertSpace2b" presStyleCnt="0"/>
      <dgm:spPr/>
    </dgm:pt>
    <dgm:pt modelId="{3F30B997-7186-45C4-BF2C-021D0AF0FA1C}" type="pres">
      <dgm:prSet presAssocID="{6A849A0F-8445-4237-A1B8-34EFCE8C3B8F}" presName="horz2" presStyleCnt="0"/>
      <dgm:spPr/>
    </dgm:pt>
    <dgm:pt modelId="{18987193-98EC-4385-93FB-ECC769A61AE4}" type="pres">
      <dgm:prSet presAssocID="{6A849A0F-8445-4237-A1B8-34EFCE8C3B8F}" presName="horzSpace2" presStyleCnt="0"/>
      <dgm:spPr/>
    </dgm:pt>
    <dgm:pt modelId="{BEB924FD-9AA5-4E93-B8C2-B6EAB1ECA1FD}" type="pres">
      <dgm:prSet presAssocID="{6A849A0F-8445-4237-A1B8-34EFCE8C3B8F}" presName="tx2" presStyleLbl="revTx" presStyleIdx="5" presStyleCnt="9"/>
      <dgm:spPr/>
    </dgm:pt>
    <dgm:pt modelId="{531608B0-07FC-4750-AFA5-0956DADBE2EA}" type="pres">
      <dgm:prSet presAssocID="{6A849A0F-8445-4237-A1B8-34EFCE8C3B8F}" presName="vert2" presStyleCnt="0"/>
      <dgm:spPr/>
    </dgm:pt>
    <dgm:pt modelId="{6AD2FE1D-E53F-4A7F-AFD2-21B0DCC39658}" type="pres">
      <dgm:prSet presAssocID="{6A849A0F-8445-4237-A1B8-34EFCE8C3B8F}" presName="thinLine2b" presStyleLbl="callout" presStyleIdx="4" presStyleCnt="8"/>
      <dgm:spPr/>
    </dgm:pt>
    <dgm:pt modelId="{D52B5F03-4B29-482C-A5B4-C67A8C37DE8D}" type="pres">
      <dgm:prSet presAssocID="{6A849A0F-8445-4237-A1B8-34EFCE8C3B8F}" presName="vertSpace2b" presStyleCnt="0"/>
      <dgm:spPr/>
    </dgm:pt>
    <dgm:pt modelId="{06DD8C30-AD74-450C-A9B6-11CD587B71EE}" type="pres">
      <dgm:prSet presAssocID="{C8EC7641-7BFD-4E15-8AF8-A1EF691619A5}" presName="horz2" presStyleCnt="0"/>
      <dgm:spPr/>
    </dgm:pt>
    <dgm:pt modelId="{516EE93F-85E0-49A1-8268-1A32F4FF2B40}" type="pres">
      <dgm:prSet presAssocID="{C8EC7641-7BFD-4E15-8AF8-A1EF691619A5}" presName="horzSpace2" presStyleCnt="0"/>
      <dgm:spPr/>
    </dgm:pt>
    <dgm:pt modelId="{3EFB67E9-AB92-4915-BA0B-23CA500FE07F}" type="pres">
      <dgm:prSet presAssocID="{C8EC7641-7BFD-4E15-8AF8-A1EF691619A5}" presName="tx2" presStyleLbl="revTx" presStyleIdx="6" presStyleCnt="9"/>
      <dgm:spPr/>
    </dgm:pt>
    <dgm:pt modelId="{4B6A91E6-397F-438E-9EA0-4B31C4C03EF3}" type="pres">
      <dgm:prSet presAssocID="{C8EC7641-7BFD-4E15-8AF8-A1EF691619A5}" presName="vert2" presStyleCnt="0"/>
      <dgm:spPr/>
    </dgm:pt>
    <dgm:pt modelId="{C3C78391-5E24-4F8D-8680-BED0D00C40F6}" type="pres">
      <dgm:prSet presAssocID="{C8EC7641-7BFD-4E15-8AF8-A1EF691619A5}" presName="thinLine2b" presStyleLbl="callout" presStyleIdx="5" presStyleCnt="8"/>
      <dgm:spPr/>
    </dgm:pt>
    <dgm:pt modelId="{B62DB1D4-FC81-458D-9EB2-7C4CE32300A1}" type="pres">
      <dgm:prSet presAssocID="{C8EC7641-7BFD-4E15-8AF8-A1EF691619A5}" presName="vertSpace2b" presStyleCnt="0"/>
      <dgm:spPr/>
    </dgm:pt>
    <dgm:pt modelId="{1401D4C6-5B99-4173-A0DC-E714E73BAACE}" type="pres">
      <dgm:prSet presAssocID="{77EEAA65-AF44-4726-9EEE-1A3917B6392E}" presName="horz2" presStyleCnt="0"/>
      <dgm:spPr/>
    </dgm:pt>
    <dgm:pt modelId="{5808CF70-9357-49E5-B0F3-147526E4026B}" type="pres">
      <dgm:prSet presAssocID="{77EEAA65-AF44-4726-9EEE-1A3917B6392E}" presName="horzSpace2" presStyleCnt="0"/>
      <dgm:spPr/>
    </dgm:pt>
    <dgm:pt modelId="{37618191-34A8-4810-8CB8-26E26B716F02}" type="pres">
      <dgm:prSet presAssocID="{77EEAA65-AF44-4726-9EEE-1A3917B6392E}" presName="tx2" presStyleLbl="revTx" presStyleIdx="7" presStyleCnt="9"/>
      <dgm:spPr/>
    </dgm:pt>
    <dgm:pt modelId="{87B2AD19-98D8-4033-A0D1-159F64638FD5}" type="pres">
      <dgm:prSet presAssocID="{77EEAA65-AF44-4726-9EEE-1A3917B6392E}" presName="vert2" presStyleCnt="0"/>
      <dgm:spPr/>
    </dgm:pt>
    <dgm:pt modelId="{348D7E10-A120-460E-8533-1FF44697BAD0}" type="pres">
      <dgm:prSet presAssocID="{77EEAA65-AF44-4726-9EEE-1A3917B6392E}" presName="thinLine2b" presStyleLbl="callout" presStyleIdx="6" presStyleCnt="8"/>
      <dgm:spPr/>
    </dgm:pt>
    <dgm:pt modelId="{AA583DBF-B618-4569-9757-92ED3CF1FC86}" type="pres">
      <dgm:prSet presAssocID="{77EEAA65-AF44-4726-9EEE-1A3917B6392E}" presName="vertSpace2b" presStyleCnt="0"/>
      <dgm:spPr/>
    </dgm:pt>
    <dgm:pt modelId="{BF97863F-29A2-40D0-AA56-3B66EB8D9D66}" type="pres">
      <dgm:prSet presAssocID="{7165B8E0-7D60-4C58-8074-24D9FF07C6F1}" presName="horz2" presStyleCnt="0"/>
      <dgm:spPr/>
    </dgm:pt>
    <dgm:pt modelId="{1227308D-14A6-4631-A971-F553FC8F38FE}" type="pres">
      <dgm:prSet presAssocID="{7165B8E0-7D60-4C58-8074-24D9FF07C6F1}" presName="horzSpace2" presStyleCnt="0"/>
      <dgm:spPr/>
    </dgm:pt>
    <dgm:pt modelId="{05DCD6F0-4DD3-4B15-B5C7-89364A4FF286}" type="pres">
      <dgm:prSet presAssocID="{7165B8E0-7D60-4C58-8074-24D9FF07C6F1}" presName="tx2" presStyleLbl="revTx" presStyleIdx="8" presStyleCnt="9"/>
      <dgm:spPr/>
    </dgm:pt>
    <dgm:pt modelId="{EE985440-94A0-457E-9C50-FCBCBDE30847}" type="pres">
      <dgm:prSet presAssocID="{7165B8E0-7D60-4C58-8074-24D9FF07C6F1}" presName="vert2" presStyleCnt="0"/>
      <dgm:spPr/>
    </dgm:pt>
    <dgm:pt modelId="{141B2863-23FB-4E64-86AC-53F90360F832}" type="pres">
      <dgm:prSet presAssocID="{7165B8E0-7D60-4C58-8074-24D9FF07C6F1}" presName="thinLine2b" presStyleLbl="callout" presStyleIdx="7" presStyleCnt="8"/>
      <dgm:spPr/>
    </dgm:pt>
    <dgm:pt modelId="{9AD39527-E1BD-4CA0-8758-A30E17BA676A}" type="pres">
      <dgm:prSet presAssocID="{7165B8E0-7D60-4C58-8074-24D9FF07C6F1}" presName="vertSpace2b" presStyleCnt="0"/>
      <dgm:spPr/>
    </dgm:pt>
  </dgm:ptLst>
  <dgm:cxnLst>
    <dgm:cxn modelId="{39FAD30A-442A-4280-89E5-B13B84296717}" type="presOf" srcId="{B9C78D96-391B-4F4A-B2B6-08D773819C96}" destId="{1AAA9110-094E-497F-BC68-CE25A3F7B213}" srcOrd="0" destOrd="0" presId="urn:microsoft.com/office/officeart/2008/layout/LinedList"/>
    <dgm:cxn modelId="{5720FD0C-7A5E-4EA7-84AE-85FC799B12C7}" type="presOf" srcId="{B2178C62-75C2-41AF-A9FF-4FBA18AF0CE0}" destId="{05E1BFFD-6142-465A-B5B1-10695A21AE9F}" srcOrd="0" destOrd="0" presId="urn:microsoft.com/office/officeart/2008/layout/LinedList"/>
    <dgm:cxn modelId="{EBA5D723-4F1B-4F8A-A16B-285961C5D16B}" srcId="{EEE561AA-C90C-4FF2-BE7A-C4D23B9FBF85}" destId="{7165B8E0-7D60-4C58-8074-24D9FF07C6F1}" srcOrd="7" destOrd="0" parTransId="{1B21B08B-60B8-4ACD-B4A1-CA71A62E6FCA}" sibTransId="{87827A99-DB99-4F3A-965E-63C4CA433255}"/>
    <dgm:cxn modelId="{C8F1D326-5E43-47B4-8DAE-5E4CF0F62809}" srcId="{EEE561AA-C90C-4FF2-BE7A-C4D23B9FBF85}" destId="{6A849A0F-8445-4237-A1B8-34EFCE8C3B8F}" srcOrd="4" destOrd="0" parTransId="{667C96EF-71EB-49C3-8C31-B8108FD3DC04}" sibTransId="{9F414A9D-AAF4-430E-8106-A1A0E1091D51}"/>
    <dgm:cxn modelId="{D6C8315E-3299-4951-97B1-E395FE6E07C0}" type="presOf" srcId="{B9E0A1EC-62EA-459D-A6FE-BCFBC90BE5E2}" destId="{60FA24EC-745D-481F-9F5C-7D7E7673D175}" srcOrd="0" destOrd="0" presId="urn:microsoft.com/office/officeart/2008/layout/LinedList"/>
    <dgm:cxn modelId="{8ACE9E60-27CE-4BEA-8F1C-F6935A7855FF}" srcId="{EEE561AA-C90C-4FF2-BE7A-C4D23B9FBF85}" destId="{B9C78D96-391B-4F4A-B2B6-08D773819C96}" srcOrd="0" destOrd="0" parTransId="{326ED134-BDD5-4810-83CE-89C7F686C806}" sibTransId="{273FD556-369C-473E-A788-11E7A02E834A}"/>
    <dgm:cxn modelId="{383C086A-40EC-483B-866A-EB5794D227DC}" type="presOf" srcId="{EEE561AA-C90C-4FF2-BE7A-C4D23B9FBF85}" destId="{D28917B3-AE97-4181-8DB2-B34A084CBA12}" srcOrd="0" destOrd="0" presId="urn:microsoft.com/office/officeart/2008/layout/LinedList"/>
    <dgm:cxn modelId="{6433EC6F-DD2F-4C8A-84BB-B5046B11C9AB}" srcId="{EEE561AA-C90C-4FF2-BE7A-C4D23B9FBF85}" destId="{B2178C62-75C2-41AF-A9FF-4FBA18AF0CE0}" srcOrd="2" destOrd="0" parTransId="{25083C9C-9E45-48BA-A6B2-8D23C0E73EED}" sibTransId="{3D9A465E-3A68-4ED8-977C-2343D5567051}"/>
    <dgm:cxn modelId="{54F73575-5583-46AB-BB32-9F578524F414}" type="presOf" srcId="{77EEAA65-AF44-4726-9EEE-1A3917B6392E}" destId="{37618191-34A8-4810-8CB8-26E26B716F02}" srcOrd="0" destOrd="0" presId="urn:microsoft.com/office/officeart/2008/layout/LinedList"/>
    <dgm:cxn modelId="{357ED857-126A-41A4-9C63-34222DB3C3F7}" type="presOf" srcId="{5B1D2A1B-3852-4B56-92AC-7A76CDAE8E38}" destId="{B088D177-7E5E-40D5-A65E-F49F6C833724}" srcOrd="0" destOrd="0" presId="urn:microsoft.com/office/officeart/2008/layout/LinedList"/>
    <dgm:cxn modelId="{6A7B2158-E9D8-4E81-863E-EF5B1B8EC349}" srcId="{EEE561AA-C90C-4FF2-BE7A-C4D23B9FBF85}" destId="{5B1D2A1B-3852-4B56-92AC-7A76CDAE8E38}" srcOrd="3" destOrd="0" parTransId="{F4804334-1573-423A-B7A7-9BCBE735901F}" sibTransId="{FF1CCE1F-A610-4DDB-8753-9AFF9047AB7F}"/>
    <dgm:cxn modelId="{88C8C659-729B-4EB0-BC74-562E7008F6DD}" type="presOf" srcId="{7165B8E0-7D60-4C58-8074-24D9FF07C6F1}" destId="{05DCD6F0-4DD3-4B15-B5C7-89364A4FF286}" srcOrd="0" destOrd="0" presId="urn:microsoft.com/office/officeart/2008/layout/LinedList"/>
    <dgm:cxn modelId="{9069E879-293C-4A0A-9A6E-E45D1A312C35}" srcId="{EEE561AA-C90C-4FF2-BE7A-C4D23B9FBF85}" destId="{C8EC7641-7BFD-4E15-8AF8-A1EF691619A5}" srcOrd="5" destOrd="0" parTransId="{D57AD4D3-324C-43EE-95CC-CB2628BB97EE}" sibTransId="{9346937C-3722-46DB-8876-74DE4D5A3D2F}"/>
    <dgm:cxn modelId="{38E1C57D-8DFB-483B-A3DE-511DA01CD8E9}" srcId="{96B7C87E-52DD-4989-86A8-022F65E7ADA1}" destId="{EEE561AA-C90C-4FF2-BE7A-C4D23B9FBF85}" srcOrd="0" destOrd="0" parTransId="{B323CBC3-AFC2-46A6-ADED-83739441686E}" sibTransId="{07A8FEAE-21C7-4CFA-B157-7BF25016C2B1}"/>
    <dgm:cxn modelId="{2175FCA0-2B1F-44C0-9FEB-2D2A63E30240}" type="presOf" srcId="{6A849A0F-8445-4237-A1B8-34EFCE8C3B8F}" destId="{BEB924FD-9AA5-4E93-B8C2-B6EAB1ECA1FD}" srcOrd="0" destOrd="0" presId="urn:microsoft.com/office/officeart/2008/layout/LinedList"/>
    <dgm:cxn modelId="{4CF743A5-159A-4983-B115-02FAB55E353B}" type="presOf" srcId="{96B7C87E-52DD-4989-86A8-022F65E7ADA1}" destId="{D14401C7-434D-435E-89D5-B7221D8F53D0}" srcOrd="0" destOrd="0" presId="urn:microsoft.com/office/officeart/2008/layout/LinedList"/>
    <dgm:cxn modelId="{19A8E3CA-3F71-46DC-B1ED-2C4015BE1F68}" type="presOf" srcId="{C8EC7641-7BFD-4E15-8AF8-A1EF691619A5}" destId="{3EFB67E9-AB92-4915-BA0B-23CA500FE07F}" srcOrd="0" destOrd="0" presId="urn:microsoft.com/office/officeart/2008/layout/LinedList"/>
    <dgm:cxn modelId="{6DA2FFDA-3F74-429E-8ABB-1BA1F27F6B2F}" srcId="{EEE561AA-C90C-4FF2-BE7A-C4D23B9FBF85}" destId="{B9E0A1EC-62EA-459D-A6FE-BCFBC90BE5E2}" srcOrd="1" destOrd="0" parTransId="{428206C4-FAF1-4979-AEB2-9EF980CA3532}" sibTransId="{206E5E4E-28BB-46D2-8C72-71904071F1CE}"/>
    <dgm:cxn modelId="{C34332EB-930A-4717-B71C-1F65E015E4DA}" srcId="{EEE561AA-C90C-4FF2-BE7A-C4D23B9FBF85}" destId="{77EEAA65-AF44-4726-9EEE-1A3917B6392E}" srcOrd="6" destOrd="0" parTransId="{F1DF086E-C342-4644-AC12-21A20B296937}" sibTransId="{5180C892-48F2-40B7-B1AB-DBEA51E97F1B}"/>
    <dgm:cxn modelId="{53E46E1E-43DF-4B1C-9464-D849969AA277}" type="presParOf" srcId="{D14401C7-434D-435E-89D5-B7221D8F53D0}" destId="{CB49D8C7-5FB7-4972-8803-BCCEAD220C64}" srcOrd="0" destOrd="0" presId="urn:microsoft.com/office/officeart/2008/layout/LinedList"/>
    <dgm:cxn modelId="{CD3F8164-5372-4DBB-8716-84E47043C48B}" type="presParOf" srcId="{D14401C7-434D-435E-89D5-B7221D8F53D0}" destId="{EDCA0B22-52F0-440F-96E5-E5E47A64885B}" srcOrd="1" destOrd="0" presId="urn:microsoft.com/office/officeart/2008/layout/LinedList"/>
    <dgm:cxn modelId="{41A2587D-F219-4EBF-9382-551F6585825C}" type="presParOf" srcId="{EDCA0B22-52F0-440F-96E5-E5E47A64885B}" destId="{D28917B3-AE97-4181-8DB2-B34A084CBA12}" srcOrd="0" destOrd="0" presId="urn:microsoft.com/office/officeart/2008/layout/LinedList"/>
    <dgm:cxn modelId="{436D1C48-4E03-497C-B401-08BDBBB20D9D}" type="presParOf" srcId="{EDCA0B22-52F0-440F-96E5-E5E47A64885B}" destId="{CC97725B-538D-4D74-88BE-07B7C622AB91}" srcOrd="1" destOrd="0" presId="urn:microsoft.com/office/officeart/2008/layout/LinedList"/>
    <dgm:cxn modelId="{B9494AAA-81D6-4957-8FF1-AE9A72735C4B}" type="presParOf" srcId="{CC97725B-538D-4D74-88BE-07B7C622AB91}" destId="{500F7D91-631B-4028-8CB4-541189A1A23D}" srcOrd="0" destOrd="0" presId="urn:microsoft.com/office/officeart/2008/layout/LinedList"/>
    <dgm:cxn modelId="{9F1A93C3-6506-4FF0-9597-3838B0BFF4DB}" type="presParOf" srcId="{CC97725B-538D-4D74-88BE-07B7C622AB91}" destId="{B986986E-58DF-4F7D-8285-7F83F0FAC051}" srcOrd="1" destOrd="0" presId="urn:microsoft.com/office/officeart/2008/layout/LinedList"/>
    <dgm:cxn modelId="{F3679038-00FB-4B32-9006-A2C6D09DE3A4}" type="presParOf" srcId="{B986986E-58DF-4F7D-8285-7F83F0FAC051}" destId="{31BDC209-FBEB-4B5C-8D0A-A6CB1B77D529}" srcOrd="0" destOrd="0" presId="urn:microsoft.com/office/officeart/2008/layout/LinedList"/>
    <dgm:cxn modelId="{88A04376-E524-4461-A115-7FFFB6A3B0AF}" type="presParOf" srcId="{B986986E-58DF-4F7D-8285-7F83F0FAC051}" destId="{1AAA9110-094E-497F-BC68-CE25A3F7B213}" srcOrd="1" destOrd="0" presId="urn:microsoft.com/office/officeart/2008/layout/LinedList"/>
    <dgm:cxn modelId="{D7CA1410-B840-4337-8D80-43610758302E}" type="presParOf" srcId="{B986986E-58DF-4F7D-8285-7F83F0FAC051}" destId="{8D09551C-4B55-45BB-B5C2-41A2D20C01A7}" srcOrd="2" destOrd="0" presId="urn:microsoft.com/office/officeart/2008/layout/LinedList"/>
    <dgm:cxn modelId="{63409D91-A683-4542-BA28-B0E76945CD9D}" type="presParOf" srcId="{CC97725B-538D-4D74-88BE-07B7C622AB91}" destId="{E1CA43FF-764A-4828-B2F7-CC19B7499911}" srcOrd="2" destOrd="0" presId="urn:microsoft.com/office/officeart/2008/layout/LinedList"/>
    <dgm:cxn modelId="{171D4B7C-7BDE-4CF0-8760-95826E0B217A}" type="presParOf" srcId="{CC97725B-538D-4D74-88BE-07B7C622AB91}" destId="{FB3FF187-F6F2-4E1E-B016-0F39E7E38E85}" srcOrd="3" destOrd="0" presId="urn:microsoft.com/office/officeart/2008/layout/LinedList"/>
    <dgm:cxn modelId="{348848EB-A415-4573-8026-6DEF3F7817D3}" type="presParOf" srcId="{CC97725B-538D-4D74-88BE-07B7C622AB91}" destId="{DD70E782-6927-4143-A657-321521581B06}" srcOrd="4" destOrd="0" presId="urn:microsoft.com/office/officeart/2008/layout/LinedList"/>
    <dgm:cxn modelId="{616BC9B9-8E39-48DA-B564-E68769A79740}" type="presParOf" srcId="{DD70E782-6927-4143-A657-321521581B06}" destId="{C2EB5F99-F3BF-4AC9-8286-C5AD4D8E5B20}" srcOrd="0" destOrd="0" presId="urn:microsoft.com/office/officeart/2008/layout/LinedList"/>
    <dgm:cxn modelId="{63702344-A135-45A7-86DB-71D363B46734}" type="presParOf" srcId="{DD70E782-6927-4143-A657-321521581B06}" destId="{60FA24EC-745D-481F-9F5C-7D7E7673D175}" srcOrd="1" destOrd="0" presId="urn:microsoft.com/office/officeart/2008/layout/LinedList"/>
    <dgm:cxn modelId="{02B595C9-F417-45AD-B380-4527609B3121}" type="presParOf" srcId="{DD70E782-6927-4143-A657-321521581B06}" destId="{65827015-F160-4158-BE61-1A0C1CF3D1DB}" srcOrd="2" destOrd="0" presId="urn:microsoft.com/office/officeart/2008/layout/LinedList"/>
    <dgm:cxn modelId="{76E13FE4-A233-43E8-BBE0-6614286964ED}" type="presParOf" srcId="{CC97725B-538D-4D74-88BE-07B7C622AB91}" destId="{145E7BB6-A6D4-440D-A1D3-E1ABB6C5F081}" srcOrd="5" destOrd="0" presId="urn:microsoft.com/office/officeart/2008/layout/LinedList"/>
    <dgm:cxn modelId="{3DCE3405-8D5D-4F85-B1E9-1E6614E5C89B}" type="presParOf" srcId="{CC97725B-538D-4D74-88BE-07B7C622AB91}" destId="{78DCFC85-FDA8-4CAF-A60D-175C0DB27CA3}" srcOrd="6" destOrd="0" presId="urn:microsoft.com/office/officeart/2008/layout/LinedList"/>
    <dgm:cxn modelId="{467A5288-B0B8-4261-BEAA-33825FA9CC73}" type="presParOf" srcId="{CC97725B-538D-4D74-88BE-07B7C622AB91}" destId="{52235F4D-2B9D-4210-8009-4273D4D1A240}" srcOrd="7" destOrd="0" presId="urn:microsoft.com/office/officeart/2008/layout/LinedList"/>
    <dgm:cxn modelId="{D24F710D-6FF8-48DC-B80E-68858C54173E}" type="presParOf" srcId="{52235F4D-2B9D-4210-8009-4273D4D1A240}" destId="{E4350243-5527-46B0-BEE4-86323FB620F5}" srcOrd="0" destOrd="0" presId="urn:microsoft.com/office/officeart/2008/layout/LinedList"/>
    <dgm:cxn modelId="{AF0F1FC2-7DD6-4913-A8ED-9CA1CF7E9058}" type="presParOf" srcId="{52235F4D-2B9D-4210-8009-4273D4D1A240}" destId="{05E1BFFD-6142-465A-B5B1-10695A21AE9F}" srcOrd="1" destOrd="0" presId="urn:microsoft.com/office/officeart/2008/layout/LinedList"/>
    <dgm:cxn modelId="{3A0B5D17-D321-4F05-A990-51DA3D62488F}" type="presParOf" srcId="{52235F4D-2B9D-4210-8009-4273D4D1A240}" destId="{3E0CB320-3470-4AF2-8195-623ED619D45B}" srcOrd="2" destOrd="0" presId="urn:microsoft.com/office/officeart/2008/layout/LinedList"/>
    <dgm:cxn modelId="{374E85D1-3794-4AF1-B706-1F54F9ABA9D5}" type="presParOf" srcId="{CC97725B-538D-4D74-88BE-07B7C622AB91}" destId="{E6182871-7C36-4492-82AA-02AE50152D17}" srcOrd="8" destOrd="0" presId="urn:microsoft.com/office/officeart/2008/layout/LinedList"/>
    <dgm:cxn modelId="{DCC8FE4B-307F-45BF-911D-E9B38D0438B8}" type="presParOf" srcId="{CC97725B-538D-4D74-88BE-07B7C622AB91}" destId="{E35B242A-252B-429D-A2B4-D762D31AA099}" srcOrd="9" destOrd="0" presId="urn:microsoft.com/office/officeart/2008/layout/LinedList"/>
    <dgm:cxn modelId="{FE60B4EE-30B1-40FA-A45F-BABD9B57C24D}" type="presParOf" srcId="{CC97725B-538D-4D74-88BE-07B7C622AB91}" destId="{28625397-16D4-4C36-AC41-EA78DB936A54}" srcOrd="10" destOrd="0" presId="urn:microsoft.com/office/officeart/2008/layout/LinedList"/>
    <dgm:cxn modelId="{5141395A-694D-4C11-8D72-DDAD1B5908CD}" type="presParOf" srcId="{28625397-16D4-4C36-AC41-EA78DB936A54}" destId="{CD673CD9-E6B3-4EA9-83E5-C80BBD652F03}" srcOrd="0" destOrd="0" presId="urn:microsoft.com/office/officeart/2008/layout/LinedList"/>
    <dgm:cxn modelId="{E5593E5F-D064-4813-A2E1-4511E9E51C42}" type="presParOf" srcId="{28625397-16D4-4C36-AC41-EA78DB936A54}" destId="{B088D177-7E5E-40D5-A65E-F49F6C833724}" srcOrd="1" destOrd="0" presId="urn:microsoft.com/office/officeart/2008/layout/LinedList"/>
    <dgm:cxn modelId="{C6F0931B-FBE4-4E79-BDF1-3804CCC89766}" type="presParOf" srcId="{28625397-16D4-4C36-AC41-EA78DB936A54}" destId="{2E522039-AEF8-4E3A-92AF-1D9546304363}" srcOrd="2" destOrd="0" presId="urn:microsoft.com/office/officeart/2008/layout/LinedList"/>
    <dgm:cxn modelId="{E1AC1576-9447-4DCA-B1A5-A35E0ECDE020}" type="presParOf" srcId="{CC97725B-538D-4D74-88BE-07B7C622AB91}" destId="{8D66D203-BF4B-4F69-962F-9040A1FEF899}" srcOrd="11" destOrd="0" presId="urn:microsoft.com/office/officeart/2008/layout/LinedList"/>
    <dgm:cxn modelId="{8D0EA48C-4BA0-4A65-A1AF-FD5C9914DE0E}" type="presParOf" srcId="{CC97725B-538D-4D74-88BE-07B7C622AB91}" destId="{85F2FB49-64F1-461E-AF77-F6A9A29131D2}" srcOrd="12" destOrd="0" presId="urn:microsoft.com/office/officeart/2008/layout/LinedList"/>
    <dgm:cxn modelId="{DC70203D-717F-4DFE-B68C-E39BD5660B53}" type="presParOf" srcId="{CC97725B-538D-4D74-88BE-07B7C622AB91}" destId="{3F30B997-7186-45C4-BF2C-021D0AF0FA1C}" srcOrd="13" destOrd="0" presId="urn:microsoft.com/office/officeart/2008/layout/LinedList"/>
    <dgm:cxn modelId="{58E0F8BE-A7EC-4CD1-B0EC-A54F04AC45E9}" type="presParOf" srcId="{3F30B997-7186-45C4-BF2C-021D0AF0FA1C}" destId="{18987193-98EC-4385-93FB-ECC769A61AE4}" srcOrd="0" destOrd="0" presId="urn:microsoft.com/office/officeart/2008/layout/LinedList"/>
    <dgm:cxn modelId="{7BAD87AB-6D9E-45AA-BC4A-D8515601F616}" type="presParOf" srcId="{3F30B997-7186-45C4-BF2C-021D0AF0FA1C}" destId="{BEB924FD-9AA5-4E93-B8C2-B6EAB1ECA1FD}" srcOrd="1" destOrd="0" presId="urn:microsoft.com/office/officeart/2008/layout/LinedList"/>
    <dgm:cxn modelId="{12F67539-5479-4A86-83BA-4FD679DCB027}" type="presParOf" srcId="{3F30B997-7186-45C4-BF2C-021D0AF0FA1C}" destId="{531608B0-07FC-4750-AFA5-0956DADBE2EA}" srcOrd="2" destOrd="0" presId="urn:microsoft.com/office/officeart/2008/layout/LinedList"/>
    <dgm:cxn modelId="{E46A6066-D0B7-411E-98DB-E2F88F5982A8}" type="presParOf" srcId="{CC97725B-538D-4D74-88BE-07B7C622AB91}" destId="{6AD2FE1D-E53F-4A7F-AFD2-21B0DCC39658}" srcOrd="14" destOrd="0" presId="urn:microsoft.com/office/officeart/2008/layout/LinedList"/>
    <dgm:cxn modelId="{6D7E94D1-1E19-41F3-8B1E-93B0F4BF690B}" type="presParOf" srcId="{CC97725B-538D-4D74-88BE-07B7C622AB91}" destId="{D52B5F03-4B29-482C-A5B4-C67A8C37DE8D}" srcOrd="15" destOrd="0" presId="urn:microsoft.com/office/officeart/2008/layout/LinedList"/>
    <dgm:cxn modelId="{EFCD4DEA-62BB-4B7A-AFD1-0B4B2CDB4389}" type="presParOf" srcId="{CC97725B-538D-4D74-88BE-07B7C622AB91}" destId="{06DD8C30-AD74-450C-A9B6-11CD587B71EE}" srcOrd="16" destOrd="0" presId="urn:microsoft.com/office/officeart/2008/layout/LinedList"/>
    <dgm:cxn modelId="{D84A7B0C-A43D-4F4B-A576-5D6CF39CA24C}" type="presParOf" srcId="{06DD8C30-AD74-450C-A9B6-11CD587B71EE}" destId="{516EE93F-85E0-49A1-8268-1A32F4FF2B40}" srcOrd="0" destOrd="0" presId="urn:microsoft.com/office/officeart/2008/layout/LinedList"/>
    <dgm:cxn modelId="{2C798D74-E754-4965-AB80-6D74B1521C31}" type="presParOf" srcId="{06DD8C30-AD74-450C-A9B6-11CD587B71EE}" destId="{3EFB67E9-AB92-4915-BA0B-23CA500FE07F}" srcOrd="1" destOrd="0" presId="urn:microsoft.com/office/officeart/2008/layout/LinedList"/>
    <dgm:cxn modelId="{888F066D-ED37-482B-AD4E-E46E2D9FAEE3}" type="presParOf" srcId="{06DD8C30-AD74-450C-A9B6-11CD587B71EE}" destId="{4B6A91E6-397F-438E-9EA0-4B31C4C03EF3}" srcOrd="2" destOrd="0" presId="urn:microsoft.com/office/officeart/2008/layout/LinedList"/>
    <dgm:cxn modelId="{4A9F5422-DF48-48E3-B527-57BED04AEE29}" type="presParOf" srcId="{CC97725B-538D-4D74-88BE-07B7C622AB91}" destId="{C3C78391-5E24-4F8D-8680-BED0D00C40F6}" srcOrd="17" destOrd="0" presId="urn:microsoft.com/office/officeart/2008/layout/LinedList"/>
    <dgm:cxn modelId="{05B50431-680B-4589-AB14-04BA89E3CC59}" type="presParOf" srcId="{CC97725B-538D-4D74-88BE-07B7C622AB91}" destId="{B62DB1D4-FC81-458D-9EB2-7C4CE32300A1}" srcOrd="18" destOrd="0" presId="urn:microsoft.com/office/officeart/2008/layout/LinedList"/>
    <dgm:cxn modelId="{7DBA49AA-B247-4A0C-9677-C644240140BE}" type="presParOf" srcId="{CC97725B-538D-4D74-88BE-07B7C622AB91}" destId="{1401D4C6-5B99-4173-A0DC-E714E73BAACE}" srcOrd="19" destOrd="0" presId="urn:microsoft.com/office/officeart/2008/layout/LinedList"/>
    <dgm:cxn modelId="{D04365E9-8DA0-45E7-A2C5-5929C8FA0B50}" type="presParOf" srcId="{1401D4C6-5B99-4173-A0DC-E714E73BAACE}" destId="{5808CF70-9357-49E5-B0F3-147526E4026B}" srcOrd="0" destOrd="0" presId="urn:microsoft.com/office/officeart/2008/layout/LinedList"/>
    <dgm:cxn modelId="{AD507A08-702B-4468-B831-E2815B35CA29}" type="presParOf" srcId="{1401D4C6-5B99-4173-A0DC-E714E73BAACE}" destId="{37618191-34A8-4810-8CB8-26E26B716F02}" srcOrd="1" destOrd="0" presId="urn:microsoft.com/office/officeart/2008/layout/LinedList"/>
    <dgm:cxn modelId="{839A7EF2-2A02-4E05-8B22-5FFFCB0634AF}" type="presParOf" srcId="{1401D4C6-5B99-4173-A0DC-E714E73BAACE}" destId="{87B2AD19-98D8-4033-A0D1-159F64638FD5}" srcOrd="2" destOrd="0" presId="urn:microsoft.com/office/officeart/2008/layout/LinedList"/>
    <dgm:cxn modelId="{A59853D6-3A9E-4E5D-B36A-7873A09CB64B}" type="presParOf" srcId="{CC97725B-538D-4D74-88BE-07B7C622AB91}" destId="{348D7E10-A120-460E-8533-1FF44697BAD0}" srcOrd="20" destOrd="0" presId="urn:microsoft.com/office/officeart/2008/layout/LinedList"/>
    <dgm:cxn modelId="{51745C58-B36A-4F6F-B6E0-D2D59B97FF2C}" type="presParOf" srcId="{CC97725B-538D-4D74-88BE-07B7C622AB91}" destId="{AA583DBF-B618-4569-9757-92ED3CF1FC86}" srcOrd="21" destOrd="0" presId="urn:microsoft.com/office/officeart/2008/layout/LinedList"/>
    <dgm:cxn modelId="{C89D0432-0BA9-4CE7-8757-8390ED6C8311}" type="presParOf" srcId="{CC97725B-538D-4D74-88BE-07B7C622AB91}" destId="{BF97863F-29A2-40D0-AA56-3B66EB8D9D66}" srcOrd="22" destOrd="0" presId="urn:microsoft.com/office/officeart/2008/layout/LinedList"/>
    <dgm:cxn modelId="{E18FE068-2BED-44D6-A1D1-1A19DA49AA56}" type="presParOf" srcId="{BF97863F-29A2-40D0-AA56-3B66EB8D9D66}" destId="{1227308D-14A6-4631-A971-F553FC8F38FE}" srcOrd="0" destOrd="0" presId="urn:microsoft.com/office/officeart/2008/layout/LinedList"/>
    <dgm:cxn modelId="{4F979155-A6A4-4185-8BB8-5CC018AB35F0}" type="presParOf" srcId="{BF97863F-29A2-40D0-AA56-3B66EB8D9D66}" destId="{05DCD6F0-4DD3-4B15-B5C7-89364A4FF286}" srcOrd="1" destOrd="0" presId="urn:microsoft.com/office/officeart/2008/layout/LinedList"/>
    <dgm:cxn modelId="{FE88A45D-04F7-42EF-876E-27F0BC2006F2}" type="presParOf" srcId="{BF97863F-29A2-40D0-AA56-3B66EB8D9D66}" destId="{EE985440-94A0-457E-9C50-FCBCBDE30847}" srcOrd="2" destOrd="0" presId="urn:microsoft.com/office/officeart/2008/layout/LinedList"/>
    <dgm:cxn modelId="{C6C79248-01A8-4AD4-96D2-90D2C06F7CF8}" type="presParOf" srcId="{CC97725B-538D-4D74-88BE-07B7C622AB91}" destId="{141B2863-23FB-4E64-86AC-53F90360F832}" srcOrd="23" destOrd="0" presId="urn:microsoft.com/office/officeart/2008/layout/LinedList"/>
    <dgm:cxn modelId="{4BEFE814-FF4C-463E-83D1-51EC24C9794A}" type="presParOf" srcId="{CC97725B-538D-4D74-88BE-07B7C622AB91}" destId="{9AD39527-E1BD-4CA0-8758-A30E17BA676A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B7C87E-52DD-4989-86A8-022F65E7ADA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C78D96-391B-4F4A-B2B6-08D773819C96}">
      <dgm:prSet phldrT="[Text]" custT="1"/>
      <dgm:spPr/>
      <dgm:t>
        <a:bodyPr anchor="t"/>
        <a:lstStyle/>
        <a:p>
          <a:endParaRPr lang="en-US" sz="2000">
            <a:solidFill>
              <a:schemeClr val="tx1"/>
            </a:solidFill>
            <a:latin typeface="+mn-lt"/>
          </a:endParaRPr>
        </a:p>
      </dgm:t>
    </dgm:pt>
    <dgm:pt modelId="{326ED134-BDD5-4810-83CE-89C7F686C806}" type="parTrans" cxnId="{8ACE9E60-27CE-4BEA-8F1C-F6935A7855FF}">
      <dgm:prSet/>
      <dgm:spPr/>
      <dgm:t>
        <a:bodyPr/>
        <a:lstStyle/>
        <a:p>
          <a:endParaRPr lang="en-IN"/>
        </a:p>
      </dgm:t>
    </dgm:pt>
    <dgm:pt modelId="{273FD556-369C-473E-A788-11E7A02E834A}" type="sibTrans" cxnId="{8ACE9E60-27CE-4BEA-8F1C-F6935A7855FF}">
      <dgm:prSet/>
      <dgm:spPr/>
      <dgm:t>
        <a:bodyPr/>
        <a:lstStyle/>
        <a:p>
          <a:endParaRPr lang="en-IN"/>
        </a:p>
      </dgm:t>
    </dgm:pt>
    <dgm:pt modelId="{B9E0A1EC-62EA-459D-A6FE-BCFBC90BE5E2}">
      <dgm:prSet custT="1"/>
      <dgm:spPr/>
      <dgm:t>
        <a:bodyPr anchor="ctr"/>
        <a:lstStyle/>
        <a:p>
          <a:r>
            <a:rPr lang="en-US" sz="2400">
              <a:solidFill>
                <a:schemeClr val="tx1"/>
              </a:solidFill>
              <a:latin typeface="+mn-lt"/>
            </a:rPr>
            <a:t>To be installed on every BE media server</a:t>
          </a:r>
        </a:p>
      </dgm:t>
    </dgm:pt>
    <dgm:pt modelId="{428206C4-FAF1-4979-AEB2-9EF980CA3532}" type="parTrans" cxnId="{6DA2FFDA-3F74-429E-8ABB-1BA1F27F6B2F}">
      <dgm:prSet/>
      <dgm:spPr/>
      <dgm:t>
        <a:bodyPr/>
        <a:lstStyle/>
        <a:p>
          <a:endParaRPr lang="en-IN"/>
        </a:p>
      </dgm:t>
    </dgm:pt>
    <dgm:pt modelId="{206E5E4E-28BB-46D2-8C72-71904071F1CE}" type="sibTrans" cxnId="{6DA2FFDA-3F74-429E-8ABB-1BA1F27F6B2F}">
      <dgm:prSet/>
      <dgm:spPr/>
      <dgm:t>
        <a:bodyPr/>
        <a:lstStyle/>
        <a:p>
          <a:endParaRPr lang="en-IN"/>
        </a:p>
      </dgm:t>
    </dgm:pt>
    <dgm:pt modelId="{B2178C62-75C2-41AF-A9FF-4FBA18AF0CE0}">
      <dgm:prSet custT="1"/>
      <dgm:spPr/>
      <dgm:t>
        <a:bodyPr anchor="ctr"/>
        <a:lstStyle/>
        <a:p>
          <a:r>
            <a:rPr lang="en-IN" sz="2400"/>
            <a:t>Collects data from BE media </a:t>
          </a:r>
          <a:r>
            <a:rPr lang="en-IN" sz="2400">
              <a:latin typeface="Calibri Light" panose="020F0302020204030204"/>
            </a:rPr>
            <a:t>servers</a:t>
          </a:r>
          <a:endParaRPr lang="en-US" sz="2400"/>
        </a:p>
      </dgm:t>
    </dgm:pt>
    <dgm:pt modelId="{25083C9C-9E45-48BA-A6B2-8D23C0E73EED}" type="parTrans" cxnId="{6433EC6F-DD2F-4C8A-84BB-B5046B11C9AB}">
      <dgm:prSet/>
      <dgm:spPr/>
      <dgm:t>
        <a:bodyPr/>
        <a:lstStyle/>
        <a:p>
          <a:endParaRPr lang="en-IN"/>
        </a:p>
      </dgm:t>
    </dgm:pt>
    <dgm:pt modelId="{3D9A465E-3A68-4ED8-977C-2343D5567051}" type="sibTrans" cxnId="{6433EC6F-DD2F-4C8A-84BB-B5046B11C9AB}">
      <dgm:prSet/>
      <dgm:spPr/>
      <dgm:t>
        <a:bodyPr/>
        <a:lstStyle/>
        <a:p>
          <a:endParaRPr lang="en-IN"/>
        </a:p>
      </dgm:t>
    </dgm:pt>
    <dgm:pt modelId="{6A849A0F-8445-4237-A1B8-34EFCE8C3B8F}">
      <dgm:prSet phldr="0" custT="1"/>
      <dgm:spPr/>
      <dgm:t>
        <a:bodyPr anchor="ctr"/>
        <a:lstStyle/>
        <a:p>
          <a:r>
            <a:rPr lang="en-IN" sz="2400">
              <a:latin typeface="Corbel"/>
            </a:rPr>
            <a:t>Pushes the data to Azure </a:t>
          </a:r>
          <a:r>
            <a:rPr lang="en-IN" sz="2400" err="1">
              <a:latin typeface="Corbel"/>
            </a:rPr>
            <a:t>CosmosDB</a:t>
          </a:r>
          <a:endParaRPr lang="en-US" sz="2400" err="1"/>
        </a:p>
      </dgm:t>
    </dgm:pt>
    <dgm:pt modelId="{667C96EF-71EB-49C3-8C31-B8108FD3DC04}" type="parTrans" cxnId="{C8F1D326-5E43-47B4-8DAE-5E4CF0F62809}">
      <dgm:prSet/>
      <dgm:spPr/>
      <dgm:t>
        <a:bodyPr/>
        <a:lstStyle/>
        <a:p>
          <a:endParaRPr lang="en-IN"/>
        </a:p>
      </dgm:t>
    </dgm:pt>
    <dgm:pt modelId="{9F414A9D-AAF4-430E-8106-A1A0E1091D51}" type="sibTrans" cxnId="{C8F1D326-5E43-47B4-8DAE-5E4CF0F62809}">
      <dgm:prSet/>
      <dgm:spPr/>
      <dgm:t>
        <a:bodyPr/>
        <a:lstStyle/>
        <a:p>
          <a:endParaRPr lang="en-IN"/>
        </a:p>
      </dgm:t>
    </dgm:pt>
    <dgm:pt modelId="{554777E5-4600-4576-93AF-A6D085CF4DA4}">
      <dgm:prSet phldrT="[Text]" custT="1"/>
      <dgm:spPr/>
      <dgm:t>
        <a:bodyPr anchor="ctr"/>
        <a:lstStyle/>
        <a:p>
          <a:pPr rtl="0"/>
          <a:r>
            <a:rPr lang="en-US" sz="2400"/>
            <a:t>Data collection frequency is customizable</a:t>
          </a:r>
          <a:r>
            <a:rPr lang="en-US" sz="2400">
              <a:latin typeface="Calibri Light" panose="020F0302020204030204"/>
            </a:rPr>
            <a:t> </a:t>
          </a:r>
          <a:endParaRPr lang="en-US" sz="2400"/>
        </a:p>
      </dgm:t>
    </dgm:pt>
    <dgm:pt modelId="{B6874183-3CF2-4CEC-B08C-96371F6F7AE5}" type="parTrans" cxnId="{5A3D7A0C-2DEA-4292-8E7A-48E7493E3091}">
      <dgm:prSet/>
      <dgm:spPr/>
      <dgm:t>
        <a:bodyPr/>
        <a:lstStyle/>
        <a:p>
          <a:endParaRPr lang="en-IN"/>
        </a:p>
      </dgm:t>
    </dgm:pt>
    <dgm:pt modelId="{56FAAEDB-2CE9-4A57-9057-407F56D8AED0}" type="sibTrans" cxnId="{5A3D7A0C-2DEA-4292-8E7A-48E7493E3091}">
      <dgm:prSet/>
      <dgm:spPr/>
      <dgm:t>
        <a:bodyPr/>
        <a:lstStyle/>
        <a:p>
          <a:endParaRPr lang="en-IN"/>
        </a:p>
      </dgm:t>
    </dgm:pt>
    <dgm:pt modelId="{1D74C5DF-0517-400D-95BC-99004332BF92}">
      <dgm:prSet phldrT="[Text]" custT="1"/>
      <dgm:spPr/>
      <dgm:t>
        <a:bodyPr anchor="ctr"/>
        <a:lstStyle/>
        <a:p>
          <a:pPr rtl="0">
            <a:buNone/>
          </a:pPr>
          <a:r>
            <a:rPr lang="en-US" sz="2400">
              <a:solidFill>
                <a:schemeClr val="tx1"/>
              </a:solidFill>
              <a:latin typeface="+mn-lt"/>
            </a:rPr>
            <a:t>Veritas Backup Exec (BE) tool</a:t>
          </a:r>
        </a:p>
      </dgm:t>
    </dgm:pt>
    <dgm:pt modelId="{A940E201-BEAB-4481-B227-7F6F3C947164}" type="parTrans" cxnId="{7CDD63F9-DCE6-45AE-922F-761613DE0875}">
      <dgm:prSet/>
      <dgm:spPr/>
      <dgm:t>
        <a:bodyPr/>
        <a:lstStyle/>
        <a:p>
          <a:endParaRPr lang="en-IN"/>
        </a:p>
      </dgm:t>
    </dgm:pt>
    <dgm:pt modelId="{EA587B5A-12AB-4858-BCEB-21C67D4A39F5}" type="sibTrans" cxnId="{7CDD63F9-DCE6-45AE-922F-761613DE0875}">
      <dgm:prSet/>
      <dgm:spPr/>
      <dgm:t>
        <a:bodyPr/>
        <a:lstStyle/>
        <a:p>
          <a:endParaRPr lang="en-IN"/>
        </a:p>
      </dgm:t>
    </dgm:pt>
    <dgm:pt modelId="{D14401C7-434D-435E-89D5-B7221D8F53D0}" type="pres">
      <dgm:prSet presAssocID="{96B7C87E-52DD-4989-86A8-022F65E7ADA1}" presName="vert0" presStyleCnt="0">
        <dgm:presLayoutVars>
          <dgm:dir/>
          <dgm:animOne val="branch"/>
          <dgm:animLvl val="lvl"/>
        </dgm:presLayoutVars>
      </dgm:prSet>
      <dgm:spPr/>
    </dgm:pt>
    <dgm:pt modelId="{2AE4612D-CBF9-43D8-BC81-A8314D7BAED3}" type="pres">
      <dgm:prSet presAssocID="{B9C78D96-391B-4F4A-B2B6-08D773819C96}" presName="thickLine" presStyleLbl="alignNode1" presStyleIdx="0" presStyleCnt="1" custLinFactNeighborX="-926" custLinFactNeighborY="-30547"/>
      <dgm:spPr/>
    </dgm:pt>
    <dgm:pt modelId="{B73FD38B-3C65-433D-B29C-FAE6470601EE}" type="pres">
      <dgm:prSet presAssocID="{B9C78D96-391B-4F4A-B2B6-08D773819C96}" presName="horz1" presStyleCnt="0"/>
      <dgm:spPr/>
    </dgm:pt>
    <dgm:pt modelId="{60A04483-2C6C-4F98-BC36-2C0748B5B71D}" type="pres">
      <dgm:prSet presAssocID="{B9C78D96-391B-4F4A-B2B6-08D773819C96}" presName="tx1" presStyleLbl="revTx" presStyleIdx="0" presStyleCnt="6"/>
      <dgm:spPr/>
    </dgm:pt>
    <dgm:pt modelId="{E96FBFF0-822F-42DB-8E17-94161E161174}" type="pres">
      <dgm:prSet presAssocID="{B9C78D96-391B-4F4A-B2B6-08D773819C96}" presName="vert1" presStyleCnt="0"/>
      <dgm:spPr/>
    </dgm:pt>
    <dgm:pt modelId="{39EBA78D-E0CA-45D5-BB78-A96F0B0A5ACA}" type="pres">
      <dgm:prSet presAssocID="{1D74C5DF-0517-400D-95BC-99004332BF92}" presName="vertSpace2a" presStyleCnt="0"/>
      <dgm:spPr/>
    </dgm:pt>
    <dgm:pt modelId="{39A2E985-1ECD-47EB-9B10-CE47DD983C22}" type="pres">
      <dgm:prSet presAssocID="{1D74C5DF-0517-400D-95BC-99004332BF92}" presName="horz2" presStyleCnt="0"/>
      <dgm:spPr/>
    </dgm:pt>
    <dgm:pt modelId="{65121448-6631-41F6-B981-1B3A7DC9FAAA}" type="pres">
      <dgm:prSet presAssocID="{1D74C5DF-0517-400D-95BC-99004332BF92}" presName="horzSpace2" presStyleCnt="0"/>
      <dgm:spPr/>
    </dgm:pt>
    <dgm:pt modelId="{9ADA715D-6CBE-40BA-9A69-9A095682A15F}" type="pres">
      <dgm:prSet presAssocID="{1D74C5DF-0517-400D-95BC-99004332BF92}" presName="tx2" presStyleLbl="revTx" presStyleIdx="1" presStyleCnt="6"/>
      <dgm:spPr/>
    </dgm:pt>
    <dgm:pt modelId="{80D14204-3DF8-4826-B0E8-4660AB1EC4E7}" type="pres">
      <dgm:prSet presAssocID="{1D74C5DF-0517-400D-95BC-99004332BF92}" presName="vert2" presStyleCnt="0"/>
      <dgm:spPr/>
    </dgm:pt>
    <dgm:pt modelId="{66A52E7D-5A0E-4FD1-B434-1D8EA7A1BA0D}" type="pres">
      <dgm:prSet presAssocID="{1D74C5DF-0517-400D-95BC-99004332BF92}" presName="thinLine2b" presStyleLbl="callout" presStyleIdx="0" presStyleCnt="5"/>
      <dgm:spPr/>
    </dgm:pt>
    <dgm:pt modelId="{C6612DB3-8C67-4EA0-8BBA-782DAFB9FF38}" type="pres">
      <dgm:prSet presAssocID="{1D74C5DF-0517-400D-95BC-99004332BF92}" presName="vertSpace2b" presStyleCnt="0"/>
      <dgm:spPr/>
    </dgm:pt>
    <dgm:pt modelId="{1CB79EB8-D9B7-4DC2-8C07-7F7086C69359}" type="pres">
      <dgm:prSet presAssocID="{B9E0A1EC-62EA-459D-A6FE-BCFBC90BE5E2}" presName="horz2" presStyleCnt="0"/>
      <dgm:spPr/>
    </dgm:pt>
    <dgm:pt modelId="{DC504ED0-B9EC-4099-A3DF-F3039C9D5540}" type="pres">
      <dgm:prSet presAssocID="{B9E0A1EC-62EA-459D-A6FE-BCFBC90BE5E2}" presName="horzSpace2" presStyleCnt="0"/>
      <dgm:spPr/>
    </dgm:pt>
    <dgm:pt modelId="{6FD44393-E63D-49C5-8221-304FF5EF8186}" type="pres">
      <dgm:prSet presAssocID="{B9E0A1EC-62EA-459D-A6FE-BCFBC90BE5E2}" presName="tx2" presStyleLbl="revTx" presStyleIdx="2" presStyleCnt="6"/>
      <dgm:spPr/>
    </dgm:pt>
    <dgm:pt modelId="{AA573E31-2A02-456E-8157-9DD019F39337}" type="pres">
      <dgm:prSet presAssocID="{B9E0A1EC-62EA-459D-A6FE-BCFBC90BE5E2}" presName="vert2" presStyleCnt="0"/>
      <dgm:spPr/>
    </dgm:pt>
    <dgm:pt modelId="{519EE692-5B91-47FB-AE24-BB4937E8554C}" type="pres">
      <dgm:prSet presAssocID="{B9E0A1EC-62EA-459D-A6FE-BCFBC90BE5E2}" presName="thinLine2b" presStyleLbl="callout" presStyleIdx="1" presStyleCnt="5"/>
      <dgm:spPr/>
    </dgm:pt>
    <dgm:pt modelId="{AC01EE3F-ECBE-434C-BCC8-850FFD05E6DA}" type="pres">
      <dgm:prSet presAssocID="{B9E0A1EC-62EA-459D-A6FE-BCFBC90BE5E2}" presName="vertSpace2b" presStyleCnt="0"/>
      <dgm:spPr/>
    </dgm:pt>
    <dgm:pt modelId="{52235F4D-2B9D-4210-8009-4273D4D1A240}" type="pres">
      <dgm:prSet presAssocID="{B2178C62-75C2-41AF-A9FF-4FBA18AF0CE0}" presName="horz2" presStyleCnt="0"/>
      <dgm:spPr/>
    </dgm:pt>
    <dgm:pt modelId="{E4350243-5527-46B0-BEE4-86323FB620F5}" type="pres">
      <dgm:prSet presAssocID="{B2178C62-75C2-41AF-A9FF-4FBA18AF0CE0}" presName="horzSpace2" presStyleCnt="0"/>
      <dgm:spPr/>
    </dgm:pt>
    <dgm:pt modelId="{05E1BFFD-6142-465A-B5B1-10695A21AE9F}" type="pres">
      <dgm:prSet presAssocID="{B2178C62-75C2-41AF-A9FF-4FBA18AF0CE0}" presName="tx2" presStyleLbl="revTx" presStyleIdx="3" presStyleCnt="6"/>
      <dgm:spPr/>
    </dgm:pt>
    <dgm:pt modelId="{3E0CB320-3470-4AF2-8195-623ED619D45B}" type="pres">
      <dgm:prSet presAssocID="{B2178C62-75C2-41AF-A9FF-4FBA18AF0CE0}" presName="vert2" presStyleCnt="0"/>
      <dgm:spPr/>
    </dgm:pt>
    <dgm:pt modelId="{E6182871-7C36-4492-82AA-02AE50152D17}" type="pres">
      <dgm:prSet presAssocID="{B2178C62-75C2-41AF-A9FF-4FBA18AF0CE0}" presName="thinLine2b" presStyleLbl="callout" presStyleIdx="2" presStyleCnt="5"/>
      <dgm:spPr/>
    </dgm:pt>
    <dgm:pt modelId="{E35B242A-252B-429D-A2B4-D762D31AA099}" type="pres">
      <dgm:prSet presAssocID="{B2178C62-75C2-41AF-A9FF-4FBA18AF0CE0}" presName="vertSpace2b" presStyleCnt="0"/>
      <dgm:spPr/>
    </dgm:pt>
    <dgm:pt modelId="{3F30B997-7186-45C4-BF2C-021D0AF0FA1C}" type="pres">
      <dgm:prSet presAssocID="{6A849A0F-8445-4237-A1B8-34EFCE8C3B8F}" presName="horz2" presStyleCnt="0"/>
      <dgm:spPr/>
    </dgm:pt>
    <dgm:pt modelId="{18987193-98EC-4385-93FB-ECC769A61AE4}" type="pres">
      <dgm:prSet presAssocID="{6A849A0F-8445-4237-A1B8-34EFCE8C3B8F}" presName="horzSpace2" presStyleCnt="0"/>
      <dgm:spPr/>
    </dgm:pt>
    <dgm:pt modelId="{BEB924FD-9AA5-4E93-B8C2-B6EAB1ECA1FD}" type="pres">
      <dgm:prSet presAssocID="{6A849A0F-8445-4237-A1B8-34EFCE8C3B8F}" presName="tx2" presStyleLbl="revTx" presStyleIdx="4" presStyleCnt="6"/>
      <dgm:spPr/>
    </dgm:pt>
    <dgm:pt modelId="{531608B0-07FC-4750-AFA5-0956DADBE2EA}" type="pres">
      <dgm:prSet presAssocID="{6A849A0F-8445-4237-A1B8-34EFCE8C3B8F}" presName="vert2" presStyleCnt="0"/>
      <dgm:spPr/>
    </dgm:pt>
    <dgm:pt modelId="{6AD2FE1D-E53F-4A7F-AFD2-21B0DCC39658}" type="pres">
      <dgm:prSet presAssocID="{6A849A0F-8445-4237-A1B8-34EFCE8C3B8F}" presName="thinLine2b" presStyleLbl="callout" presStyleIdx="3" presStyleCnt="5"/>
      <dgm:spPr/>
    </dgm:pt>
    <dgm:pt modelId="{D52B5F03-4B29-482C-A5B4-C67A8C37DE8D}" type="pres">
      <dgm:prSet presAssocID="{6A849A0F-8445-4237-A1B8-34EFCE8C3B8F}" presName="vertSpace2b" presStyleCnt="0"/>
      <dgm:spPr/>
    </dgm:pt>
    <dgm:pt modelId="{D9F0EC05-C73D-4750-BC6E-BF2EADC7A408}" type="pres">
      <dgm:prSet presAssocID="{554777E5-4600-4576-93AF-A6D085CF4DA4}" presName="horz2" presStyleCnt="0"/>
      <dgm:spPr/>
    </dgm:pt>
    <dgm:pt modelId="{4C2C1A3F-877B-4D15-85E9-69D51C448C46}" type="pres">
      <dgm:prSet presAssocID="{554777E5-4600-4576-93AF-A6D085CF4DA4}" presName="horzSpace2" presStyleCnt="0"/>
      <dgm:spPr/>
    </dgm:pt>
    <dgm:pt modelId="{62D1186D-A291-42D9-90BE-EBE18BEAD0B2}" type="pres">
      <dgm:prSet presAssocID="{554777E5-4600-4576-93AF-A6D085CF4DA4}" presName="tx2" presStyleLbl="revTx" presStyleIdx="5" presStyleCnt="6"/>
      <dgm:spPr/>
    </dgm:pt>
    <dgm:pt modelId="{C4AADF99-EE9F-4730-B21A-EEBCFC6DCF30}" type="pres">
      <dgm:prSet presAssocID="{554777E5-4600-4576-93AF-A6D085CF4DA4}" presName="vert2" presStyleCnt="0"/>
      <dgm:spPr/>
    </dgm:pt>
    <dgm:pt modelId="{24E4280D-1551-4F81-98A3-84E8706393E5}" type="pres">
      <dgm:prSet presAssocID="{554777E5-4600-4576-93AF-A6D085CF4DA4}" presName="thinLine2b" presStyleLbl="callout" presStyleIdx="4" presStyleCnt="5"/>
      <dgm:spPr/>
    </dgm:pt>
    <dgm:pt modelId="{0475A30D-1DAB-464A-81B7-CE08BCB2DF4C}" type="pres">
      <dgm:prSet presAssocID="{554777E5-4600-4576-93AF-A6D085CF4DA4}" presName="vertSpace2b" presStyleCnt="0"/>
      <dgm:spPr/>
    </dgm:pt>
  </dgm:ptLst>
  <dgm:cxnLst>
    <dgm:cxn modelId="{5A3D7A0C-2DEA-4292-8E7A-48E7493E3091}" srcId="{B9C78D96-391B-4F4A-B2B6-08D773819C96}" destId="{554777E5-4600-4576-93AF-A6D085CF4DA4}" srcOrd="4" destOrd="0" parTransId="{B6874183-3CF2-4CEC-B08C-96371F6F7AE5}" sibTransId="{56FAAEDB-2CE9-4A57-9057-407F56D8AED0}"/>
    <dgm:cxn modelId="{C8F1D326-5E43-47B4-8DAE-5E4CF0F62809}" srcId="{B9C78D96-391B-4F4A-B2B6-08D773819C96}" destId="{6A849A0F-8445-4237-A1B8-34EFCE8C3B8F}" srcOrd="3" destOrd="0" parTransId="{667C96EF-71EB-49C3-8C31-B8108FD3DC04}" sibTransId="{9F414A9D-AAF4-430E-8106-A1A0E1091D51}"/>
    <dgm:cxn modelId="{53C5DE28-5758-43E3-9283-016E757D9D9F}" type="presOf" srcId="{B9E0A1EC-62EA-459D-A6FE-BCFBC90BE5E2}" destId="{6FD44393-E63D-49C5-8221-304FF5EF8186}" srcOrd="0" destOrd="0" presId="urn:microsoft.com/office/officeart/2008/layout/LinedList"/>
    <dgm:cxn modelId="{8ACE9E60-27CE-4BEA-8F1C-F6935A7855FF}" srcId="{96B7C87E-52DD-4989-86A8-022F65E7ADA1}" destId="{B9C78D96-391B-4F4A-B2B6-08D773819C96}" srcOrd="0" destOrd="0" parTransId="{326ED134-BDD5-4810-83CE-89C7F686C806}" sibTransId="{273FD556-369C-473E-A788-11E7A02E834A}"/>
    <dgm:cxn modelId="{39119A46-3491-45B7-BD4D-871E877C1732}" type="presOf" srcId="{B9C78D96-391B-4F4A-B2B6-08D773819C96}" destId="{60A04483-2C6C-4F98-BC36-2C0748B5B71D}" srcOrd="0" destOrd="0" presId="urn:microsoft.com/office/officeart/2008/layout/LinedList"/>
    <dgm:cxn modelId="{6433EC6F-DD2F-4C8A-84BB-B5046B11C9AB}" srcId="{B9C78D96-391B-4F4A-B2B6-08D773819C96}" destId="{B2178C62-75C2-41AF-A9FF-4FBA18AF0CE0}" srcOrd="2" destOrd="0" parTransId="{25083C9C-9E45-48BA-A6B2-8D23C0E73EED}" sibTransId="{3D9A465E-3A68-4ED8-977C-2343D5567051}"/>
    <dgm:cxn modelId="{A3CF5990-4ECB-4DB8-AF0A-E18F5DB3A722}" type="presOf" srcId="{B2178C62-75C2-41AF-A9FF-4FBA18AF0CE0}" destId="{05E1BFFD-6142-465A-B5B1-10695A21AE9F}" srcOrd="0" destOrd="0" presId="urn:microsoft.com/office/officeart/2008/layout/LinedList"/>
    <dgm:cxn modelId="{F0C81194-706E-4C27-AFB2-14D47ADE8BEF}" type="presOf" srcId="{1D74C5DF-0517-400D-95BC-99004332BF92}" destId="{9ADA715D-6CBE-40BA-9A69-9A095682A15F}" srcOrd="0" destOrd="0" presId="urn:microsoft.com/office/officeart/2008/layout/LinedList"/>
    <dgm:cxn modelId="{4CF743A5-159A-4983-B115-02FAB55E353B}" type="presOf" srcId="{96B7C87E-52DD-4989-86A8-022F65E7ADA1}" destId="{D14401C7-434D-435E-89D5-B7221D8F53D0}" srcOrd="0" destOrd="0" presId="urn:microsoft.com/office/officeart/2008/layout/LinedList"/>
    <dgm:cxn modelId="{0993E8AD-9323-492D-8E38-6D242226878A}" type="presOf" srcId="{554777E5-4600-4576-93AF-A6D085CF4DA4}" destId="{62D1186D-A291-42D9-90BE-EBE18BEAD0B2}" srcOrd="0" destOrd="0" presId="urn:microsoft.com/office/officeart/2008/layout/LinedList"/>
    <dgm:cxn modelId="{6DA2FFDA-3F74-429E-8ABB-1BA1F27F6B2F}" srcId="{B9C78D96-391B-4F4A-B2B6-08D773819C96}" destId="{B9E0A1EC-62EA-459D-A6FE-BCFBC90BE5E2}" srcOrd="1" destOrd="0" parTransId="{428206C4-FAF1-4979-AEB2-9EF980CA3532}" sibTransId="{206E5E4E-28BB-46D2-8C72-71904071F1CE}"/>
    <dgm:cxn modelId="{9DB4C0DD-C252-4AF2-89E2-DFBA0E0DC60C}" type="presOf" srcId="{6A849A0F-8445-4237-A1B8-34EFCE8C3B8F}" destId="{BEB924FD-9AA5-4E93-B8C2-B6EAB1ECA1FD}" srcOrd="0" destOrd="0" presId="urn:microsoft.com/office/officeart/2008/layout/LinedList"/>
    <dgm:cxn modelId="{7CDD63F9-DCE6-45AE-922F-761613DE0875}" srcId="{B9C78D96-391B-4F4A-B2B6-08D773819C96}" destId="{1D74C5DF-0517-400D-95BC-99004332BF92}" srcOrd="0" destOrd="0" parTransId="{A940E201-BEAB-4481-B227-7F6F3C947164}" sibTransId="{EA587B5A-12AB-4858-BCEB-21C67D4A39F5}"/>
    <dgm:cxn modelId="{B8EDD3A5-DF94-42F6-9980-14DD19C70610}" type="presParOf" srcId="{D14401C7-434D-435E-89D5-B7221D8F53D0}" destId="{2AE4612D-CBF9-43D8-BC81-A8314D7BAED3}" srcOrd="0" destOrd="0" presId="urn:microsoft.com/office/officeart/2008/layout/LinedList"/>
    <dgm:cxn modelId="{3776A7A3-F0C2-4872-AF5C-2A6182011F18}" type="presParOf" srcId="{D14401C7-434D-435E-89D5-B7221D8F53D0}" destId="{B73FD38B-3C65-433D-B29C-FAE6470601EE}" srcOrd="1" destOrd="0" presId="urn:microsoft.com/office/officeart/2008/layout/LinedList"/>
    <dgm:cxn modelId="{B4E66D12-B451-48B3-BE3B-7489CD4F36EE}" type="presParOf" srcId="{B73FD38B-3C65-433D-B29C-FAE6470601EE}" destId="{60A04483-2C6C-4F98-BC36-2C0748B5B71D}" srcOrd="0" destOrd="0" presId="urn:microsoft.com/office/officeart/2008/layout/LinedList"/>
    <dgm:cxn modelId="{8B931F85-739D-4A3F-9B73-F22FE3882156}" type="presParOf" srcId="{B73FD38B-3C65-433D-B29C-FAE6470601EE}" destId="{E96FBFF0-822F-42DB-8E17-94161E161174}" srcOrd="1" destOrd="0" presId="urn:microsoft.com/office/officeart/2008/layout/LinedList"/>
    <dgm:cxn modelId="{2526A44E-EB14-44E8-BF93-F7F3E01D1A0F}" type="presParOf" srcId="{E96FBFF0-822F-42DB-8E17-94161E161174}" destId="{39EBA78D-E0CA-45D5-BB78-A96F0B0A5ACA}" srcOrd="0" destOrd="0" presId="urn:microsoft.com/office/officeart/2008/layout/LinedList"/>
    <dgm:cxn modelId="{E6B90814-161B-4194-8F2C-600A38482936}" type="presParOf" srcId="{E96FBFF0-822F-42DB-8E17-94161E161174}" destId="{39A2E985-1ECD-47EB-9B10-CE47DD983C22}" srcOrd="1" destOrd="0" presId="urn:microsoft.com/office/officeart/2008/layout/LinedList"/>
    <dgm:cxn modelId="{786B5E65-68F3-45C3-9438-F7C2E7DF8F64}" type="presParOf" srcId="{39A2E985-1ECD-47EB-9B10-CE47DD983C22}" destId="{65121448-6631-41F6-B981-1B3A7DC9FAAA}" srcOrd="0" destOrd="0" presId="urn:microsoft.com/office/officeart/2008/layout/LinedList"/>
    <dgm:cxn modelId="{479AA52A-7B10-49EA-B14C-FB872FCAC0E4}" type="presParOf" srcId="{39A2E985-1ECD-47EB-9B10-CE47DD983C22}" destId="{9ADA715D-6CBE-40BA-9A69-9A095682A15F}" srcOrd="1" destOrd="0" presId="urn:microsoft.com/office/officeart/2008/layout/LinedList"/>
    <dgm:cxn modelId="{70B232B6-406C-46D1-8B89-15DFB7FF0E4E}" type="presParOf" srcId="{39A2E985-1ECD-47EB-9B10-CE47DD983C22}" destId="{80D14204-3DF8-4826-B0E8-4660AB1EC4E7}" srcOrd="2" destOrd="0" presId="urn:microsoft.com/office/officeart/2008/layout/LinedList"/>
    <dgm:cxn modelId="{F4F0BAC3-3C6C-41AF-8E42-DFCFBE36520A}" type="presParOf" srcId="{E96FBFF0-822F-42DB-8E17-94161E161174}" destId="{66A52E7D-5A0E-4FD1-B434-1D8EA7A1BA0D}" srcOrd="2" destOrd="0" presId="urn:microsoft.com/office/officeart/2008/layout/LinedList"/>
    <dgm:cxn modelId="{012230B3-DAD2-41F6-88FB-C57B0EB7B236}" type="presParOf" srcId="{E96FBFF0-822F-42DB-8E17-94161E161174}" destId="{C6612DB3-8C67-4EA0-8BBA-782DAFB9FF38}" srcOrd="3" destOrd="0" presId="urn:microsoft.com/office/officeart/2008/layout/LinedList"/>
    <dgm:cxn modelId="{A0737314-1477-45A9-BAB6-0D0EF1593799}" type="presParOf" srcId="{E96FBFF0-822F-42DB-8E17-94161E161174}" destId="{1CB79EB8-D9B7-4DC2-8C07-7F7086C69359}" srcOrd="4" destOrd="0" presId="urn:microsoft.com/office/officeart/2008/layout/LinedList"/>
    <dgm:cxn modelId="{449CC2E6-A419-4DB2-AA65-C8BF7815279F}" type="presParOf" srcId="{1CB79EB8-D9B7-4DC2-8C07-7F7086C69359}" destId="{DC504ED0-B9EC-4099-A3DF-F3039C9D5540}" srcOrd="0" destOrd="0" presId="urn:microsoft.com/office/officeart/2008/layout/LinedList"/>
    <dgm:cxn modelId="{53999E3A-DBA8-4DA2-9B02-80AF08BAA9FB}" type="presParOf" srcId="{1CB79EB8-D9B7-4DC2-8C07-7F7086C69359}" destId="{6FD44393-E63D-49C5-8221-304FF5EF8186}" srcOrd="1" destOrd="0" presId="urn:microsoft.com/office/officeart/2008/layout/LinedList"/>
    <dgm:cxn modelId="{05C55D95-63AC-42C9-8408-C7166092AB9D}" type="presParOf" srcId="{1CB79EB8-D9B7-4DC2-8C07-7F7086C69359}" destId="{AA573E31-2A02-456E-8157-9DD019F39337}" srcOrd="2" destOrd="0" presId="urn:microsoft.com/office/officeart/2008/layout/LinedList"/>
    <dgm:cxn modelId="{3DE722E2-8624-4FB9-BADC-08F843854641}" type="presParOf" srcId="{E96FBFF0-822F-42DB-8E17-94161E161174}" destId="{519EE692-5B91-47FB-AE24-BB4937E8554C}" srcOrd="5" destOrd="0" presId="urn:microsoft.com/office/officeart/2008/layout/LinedList"/>
    <dgm:cxn modelId="{9ED423E1-9361-42E7-8177-F196CAC5AF5B}" type="presParOf" srcId="{E96FBFF0-822F-42DB-8E17-94161E161174}" destId="{AC01EE3F-ECBE-434C-BCC8-850FFD05E6DA}" srcOrd="6" destOrd="0" presId="urn:microsoft.com/office/officeart/2008/layout/LinedList"/>
    <dgm:cxn modelId="{FD919B35-A27B-4551-BEDE-16F270C99A80}" type="presParOf" srcId="{E96FBFF0-822F-42DB-8E17-94161E161174}" destId="{52235F4D-2B9D-4210-8009-4273D4D1A240}" srcOrd="7" destOrd="0" presId="urn:microsoft.com/office/officeart/2008/layout/LinedList"/>
    <dgm:cxn modelId="{8E8C4110-55E6-43B8-9AD9-58ECF095B0D9}" type="presParOf" srcId="{52235F4D-2B9D-4210-8009-4273D4D1A240}" destId="{E4350243-5527-46B0-BEE4-86323FB620F5}" srcOrd="0" destOrd="0" presId="urn:microsoft.com/office/officeart/2008/layout/LinedList"/>
    <dgm:cxn modelId="{3AD9FBF8-02AD-4BA3-866F-2D5C95EA05E2}" type="presParOf" srcId="{52235F4D-2B9D-4210-8009-4273D4D1A240}" destId="{05E1BFFD-6142-465A-B5B1-10695A21AE9F}" srcOrd="1" destOrd="0" presId="urn:microsoft.com/office/officeart/2008/layout/LinedList"/>
    <dgm:cxn modelId="{BED3E3E9-358E-4F1A-9D5B-1BCB71B66310}" type="presParOf" srcId="{52235F4D-2B9D-4210-8009-4273D4D1A240}" destId="{3E0CB320-3470-4AF2-8195-623ED619D45B}" srcOrd="2" destOrd="0" presId="urn:microsoft.com/office/officeart/2008/layout/LinedList"/>
    <dgm:cxn modelId="{91DB28AB-81EC-4784-B497-885C1F07C9F3}" type="presParOf" srcId="{E96FBFF0-822F-42DB-8E17-94161E161174}" destId="{E6182871-7C36-4492-82AA-02AE50152D17}" srcOrd="8" destOrd="0" presId="urn:microsoft.com/office/officeart/2008/layout/LinedList"/>
    <dgm:cxn modelId="{B66DE34E-9EDF-4DAA-9211-5BEFDB6E2079}" type="presParOf" srcId="{E96FBFF0-822F-42DB-8E17-94161E161174}" destId="{E35B242A-252B-429D-A2B4-D762D31AA099}" srcOrd="9" destOrd="0" presId="urn:microsoft.com/office/officeart/2008/layout/LinedList"/>
    <dgm:cxn modelId="{BD027415-DC37-4FD2-BC41-6A7648C1D04C}" type="presParOf" srcId="{E96FBFF0-822F-42DB-8E17-94161E161174}" destId="{3F30B997-7186-45C4-BF2C-021D0AF0FA1C}" srcOrd="10" destOrd="0" presId="urn:microsoft.com/office/officeart/2008/layout/LinedList"/>
    <dgm:cxn modelId="{60983CDE-DF64-486C-A74C-3D2AC997EA27}" type="presParOf" srcId="{3F30B997-7186-45C4-BF2C-021D0AF0FA1C}" destId="{18987193-98EC-4385-93FB-ECC769A61AE4}" srcOrd="0" destOrd="0" presId="urn:microsoft.com/office/officeart/2008/layout/LinedList"/>
    <dgm:cxn modelId="{6F6C96F0-195A-4932-95D8-8580DB8BAC07}" type="presParOf" srcId="{3F30B997-7186-45C4-BF2C-021D0AF0FA1C}" destId="{BEB924FD-9AA5-4E93-B8C2-B6EAB1ECA1FD}" srcOrd="1" destOrd="0" presId="urn:microsoft.com/office/officeart/2008/layout/LinedList"/>
    <dgm:cxn modelId="{6267778C-9D8E-4948-BE40-F03D480EA542}" type="presParOf" srcId="{3F30B997-7186-45C4-BF2C-021D0AF0FA1C}" destId="{531608B0-07FC-4750-AFA5-0956DADBE2EA}" srcOrd="2" destOrd="0" presId="urn:microsoft.com/office/officeart/2008/layout/LinedList"/>
    <dgm:cxn modelId="{6684B5D3-A34F-4593-BF8C-A495206F3953}" type="presParOf" srcId="{E96FBFF0-822F-42DB-8E17-94161E161174}" destId="{6AD2FE1D-E53F-4A7F-AFD2-21B0DCC39658}" srcOrd="11" destOrd="0" presId="urn:microsoft.com/office/officeart/2008/layout/LinedList"/>
    <dgm:cxn modelId="{D2F48BC3-E8CB-4CFE-89CA-1BE5F8F8983E}" type="presParOf" srcId="{E96FBFF0-822F-42DB-8E17-94161E161174}" destId="{D52B5F03-4B29-482C-A5B4-C67A8C37DE8D}" srcOrd="12" destOrd="0" presId="urn:microsoft.com/office/officeart/2008/layout/LinedList"/>
    <dgm:cxn modelId="{9BB4E811-00D3-408B-9832-25F0F9A0130C}" type="presParOf" srcId="{E96FBFF0-822F-42DB-8E17-94161E161174}" destId="{D9F0EC05-C73D-4750-BC6E-BF2EADC7A408}" srcOrd="13" destOrd="0" presId="urn:microsoft.com/office/officeart/2008/layout/LinedList"/>
    <dgm:cxn modelId="{80D20F90-7931-476B-BCF8-ACFBACCFA44B}" type="presParOf" srcId="{D9F0EC05-C73D-4750-BC6E-BF2EADC7A408}" destId="{4C2C1A3F-877B-4D15-85E9-69D51C448C46}" srcOrd="0" destOrd="0" presId="urn:microsoft.com/office/officeart/2008/layout/LinedList"/>
    <dgm:cxn modelId="{3E709B6D-8D9A-47B5-A17B-AB030EA4B8ED}" type="presParOf" srcId="{D9F0EC05-C73D-4750-BC6E-BF2EADC7A408}" destId="{62D1186D-A291-42D9-90BE-EBE18BEAD0B2}" srcOrd="1" destOrd="0" presId="urn:microsoft.com/office/officeart/2008/layout/LinedList"/>
    <dgm:cxn modelId="{AC410AB4-61AC-4B0D-8F74-07DD6C6353C8}" type="presParOf" srcId="{D9F0EC05-C73D-4750-BC6E-BF2EADC7A408}" destId="{C4AADF99-EE9F-4730-B21A-EEBCFC6DCF30}" srcOrd="2" destOrd="0" presId="urn:microsoft.com/office/officeart/2008/layout/LinedList"/>
    <dgm:cxn modelId="{A244EF7F-DAF7-450A-86F4-6D6C2D02AAC5}" type="presParOf" srcId="{E96FBFF0-822F-42DB-8E17-94161E161174}" destId="{24E4280D-1551-4F81-98A3-84E8706393E5}" srcOrd="14" destOrd="0" presId="urn:microsoft.com/office/officeart/2008/layout/LinedList"/>
    <dgm:cxn modelId="{CE79A120-6A56-4C98-A1B6-9EFFB618A656}" type="presParOf" srcId="{E96FBFF0-822F-42DB-8E17-94161E161174}" destId="{0475A30D-1DAB-464A-81B7-CE08BCB2DF4C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B7C87E-52DD-4989-86A8-022F65E7ADA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C78D96-391B-4F4A-B2B6-08D773819C96}">
      <dgm:prSet phldrT="[Text]" custT="1"/>
      <dgm:spPr/>
      <dgm:t>
        <a:bodyPr anchor="t"/>
        <a:lstStyle/>
        <a:p>
          <a:endParaRPr lang="en-US" sz="2000">
            <a:solidFill>
              <a:schemeClr val="tx1"/>
            </a:solidFill>
            <a:latin typeface="+mn-lt"/>
          </a:endParaRPr>
        </a:p>
      </dgm:t>
    </dgm:pt>
    <dgm:pt modelId="{326ED134-BDD5-4810-83CE-89C7F686C806}" type="parTrans" cxnId="{8ACE9E60-27CE-4BEA-8F1C-F6935A7855FF}">
      <dgm:prSet/>
      <dgm:spPr/>
      <dgm:t>
        <a:bodyPr/>
        <a:lstStyle/>
        <a:p>
          <a:endParaRPr lang="en-IN"/>
        </a:p>
      </dgm:t>
    </dgm:pt>
    <dgm:pt modelId="{273FD556-369C-473E-A788-11E7A02E834A}" type="sibTrans" cxnId="{8ACE9E60-27CE-4BEA-8F1C-F6935A7855FF}">
      <dgm:prSet/>
      <dgm:spPr/>
      <dgm:t>
        <a:bodyPr/>
        <a:lstStyle/>
        <a:p>
          <a:endParaRPr lang="en-IN"/>
        </a:p>
      </dgm:t>
    </dgm:pt>
    <dgm:pt modelId="{096E8339-7045-4CE0-A72E-51262CC7E1B2}">
      <dgm:prSet phldrT="[Text]" custT="1"/>
      <dgm:spPr/>
      <dgm:t>
        <a:bodyPr anchor="ctr"/>
        <a:lstStyle/>
        <a:p>
          <a:r>
            <a:rPr lang="en-US" sz="2400">
              <a:solidFill>
                <a:schemeClr val="tx1"/>
              </a:solidFill>
              <a:latin typeface="+mn-lt"/>
            </a:rPr>
            <a:t>Stores the data pushed by Arcus service</a:t>
          </a:r>
        </a:p>
      </dgm:t>
    </dgm:pt>
    <dgm:pt modelId="{933F921A-B6C7-4B55-A277-8F438FA22963}" type="parTrans" cxnId="{BE1741BE-0BAF-4F19-BE56-DC305C643900}">
      <dgm:prSet/>
      <dgm:spPr/>
      <dgm:t>
        <a:bodyPr/>
        <a:lstStyle/>
        <a:p>
          <a:endParaRPr lang="en-IN"/>
        </a:p>
      </dgm:t>
    </dgm:pt>
    <dgm:pt modelId="{9599E2AA-4D31-4D7A-83E1-849D8B18C809}" type="sibTrans" cxnId="{BE1741BE-0BAF-4F19-BE56-DC305C643900}">
      <dgm:prSet/>
      <dgm:spPr/>
      <dgm:t>
        <a:bodyPr/>
        <a:lstStyle/>
        <a:p>
          <a:endParaRPr lang="en-IN"/>
        </a:p>
      </dgm:t>
    </dgm:pt>
    <dgm:pt modelId="{33E9B636-878E-47BE-AB12-096E32AE445A}">
      <dgm:prSet phldrT="[Text]" custT="1"/>
      <dgm:spPr/>
      <dgm:t>
        <a:bodyPr anchor="ctr"/>
        <a:lstStyle/>
        <a:p>
          <a:r>
            <a:rPr lang="en-US" sz="2400">
              <a:solidFill>
                <a:schemeClr val="tx1"/>
              </a:solidFill>
              <a:latin typeface="+mn-lt"/>
            </a:rPr>
            <a:t>Pricing is based on throughput and storage</a:t>
          </a:r>
        </a:p>
      </dgm:t>
    </dgm:pt>
    <dgm:pt modelId="{DB8059E6-91FD-4544-B4BA-3CDF309E4F85}" type="parTrans" cxnId="{90A751DB-9BE8-493D-A2CB-B30404E07C61}">
      <dgm:prSet/>
      <dgm:spPr/>
      <dgm:t>
        <a:bodyPr/>
        <a:lstStyle/>
        <a:p>
          <a:endParaRPr lang="en-IN"/>
        </a:p>
      </dgm:t>
    </dgm:pt>
    <dgm:pt modelId="{C490C916-77D3-4DAB-98C0-B5447F28CA1F}" type="sibTrans" cxnId="{90A751DB-9BE8-493D-A2CB-B30404E07C61}">
      <dgm:prSet/>
      <dgm:spPr/>
      <dgm:t>
        <a:bodyPr/>
        <a:lstStyle/>
        <a:p>
          <a:endParaRPr lang="en-IN"/>
        </a:p>
      </dgm:t>
    </dgm:pt>
    <dgm:pt modelId="{911CCA91-C540-4D61-82A0-A28F7A557DF1}">
      <dgm:prSet phldrT="[Text]" custT="1"/>
      <dgm:spPr/>
      <dgm:t>
        <a:bodyPr anchor="ctr"/>
        <a:lstStyle/>
        <a:p>
          <a:r>
            <a:rPr lang="en-IN" sz="2400"/>
            <a:t>Fully Managed </a:t>
          </a:r>
          <a:r>
            <a:rPr lang="en-US" sz="2400">
              <a:solidFill>
                <a:schemeClr val="tx1"/>
              </a:solidFill>
              <a:latin typeface="+mn-lt"/>
            </a:rPr>
            <a:t>database </a:t>
          </a:r>
          <a:r>
            <a:rPr lang="en-IN" sz="2400"/>
            <a:t>service</a:t>
          </a:r>
          <a:endParaRPr lang="en-US" sz="2400">
            <a:solidFill>
              <a:schemeClr val="tx1"/>
            </a:solidFill>
            <a:latin typeface="+mn-lt"/>
          </a:endParaRPr>
        </a:p>
      </dgm:t>
    </dgm:pt>
    <dgm:pt modelId="{44017105-FCF9-46FC-A8FB-FB3B7D53A9C4}" type="parTrans" cxnId="{424B22DA-9723-4E23-8C21-DF5E9B72CB1D}">
      <dgm:prSet/>
      <dgm:spPr/>
      <dgm:t>
        <a:bodyPr/>
        <a:lstStyle/>
        <a:p>
          <a:endParaRPr lang="en-IN"/>
        </a:p>
      </dgm:t>
    </dgm:pt>
    <dgm:pt modelId="{774570F1-E152-450A-9C94-118012EC731E}" type="sibTrans" cxnId="{424B22DA-9723-4E23-8C21-DF5E9B72CB1D}">
      <dgm:prSet/>
      <dgm:spPr/>
      <dgm:t>
        <a:bodyPr/>
        <a:lstStyle/>
        <a:p>
          <a:endParaRPr lang="en-IN"/>
        </a:p>
      </dgm:t>
    </dgm:pt>
    <dgm:pt modelId="{D14401C7-434D-435E-89D5-B7221D8F53D0}" type="pres">
      <dgm:prSet presAssocID="{96B7C87E-52DD-4989-86A8-022F65E7ADA1}" presName="vert0" presStyleCnt="0">
        <dgm:presLayoutVars>
          <dgm:dir/>
          <dgm:animOne val="branch"/>
          <dgm:animLvl val="lvl"/>
        </dgm:presLayoutVars>
      </dgm:prSet>
      <dgm:spPr/>
    </dgm:pt>
    <dgm:pt modelId="{2AE4612D-CBF9-43D8-BC81-A8314D7BAED3}" type="pres">
      <dgm:prSet presAssocID="{B9C78D96-391B-4F4A-B2B6-08D773819C96}" presName="thickLine" presStyleLbl="alignNode1" presStyleIdx="0" presStyleCnt="1" custLinFactNeighborX="-926" custLinFactNeighborY="-30547"/>
      <dgm:spPr/>
    </dgm:pt>
    <dgm:pt modelId="{B73FD38B-3C65-433D-B29C-FAE6470601EE}" type="pres">
      <dgm:prSet presAssocID="{B9C78D96-391B-4F4A-B2B6-08D773819C96}" presName="horz1" presStyleCnt="0"/>
      <dgm:spPr/>
    </dgm:pt>
    <dgm:pt modelId="{60A04483-2C6C-4F98-BC36-2C0748B5B71D}" type="pres">
      <dgm:prSet presAssocID="{B9C78D96-391B-4F4A-B2B6-08D773819C96}" presName="tx1" presStyleLbl="revTx" presStyleIdx="0" presStyleCnt="4"/>
      <dgm:spPr/>
    </dgm:pt>
    <dgm:pt modelId="{E96FBFF0-822F-42DB-8E17-94161E161174}" type="pres">
      <dgm:prSet presAssocID="{B9C78D96-391B-4F4A-B2B6-08D773819C96}" presName="vert1" presStyleCnt="0"/>
      <dgm:spPr/>
    </dgm:pt>
    <dgm:pt modelId="{AB5B2B4F-FD1F-47BD-B036-0922B4D638FF}" type="pres">
      <dgm:prSet presAssocID="{911CCA91-C540-4D61-82A0-A28F7A557DF1}" presName="vertSpace2a" presStyleCnt="0"/>
      <dgm:spPr/>
    </dgm:pt>
    <dgm:pt modelId="{F0982EDA-F123-4E91-98F5-75F5C4A2D91F}" type="pres">
      <dgm:prSet presAssocID="{911CCA91-C540-4D61-82A0-A28F7A557DF1}" presName="horz2" presStyleCnt="0"/>
      <dgm:spPr/>
    </dgm:pt>
    <dgm:pt modelId="{CC5FBDB4-CB80-4629-AEE2-7213789C5BF7}" type="pres">
      <dgm:prSet presAssocID="{911CCA91-C540-4D61-82A0-A28F7A557DF1}" presName="horzSpace2" presStyleCnt="0"/>
      <dgm:spPr/>
    </dgm:pt>
    <dgm:pt modelId="{A72C0E9F-BB9F-4FF5-8075-1E87B1264C39}" type="pres">
      <dgm:prSet presAssocID="{911CCA91-C540-4D61-82A0-A28F7A557DF1}" presName="tx2" presStyleLbl="revTx" presStyleIdx="1" presStyleCnt="4"/>
      <dgm:spPr/>
    </dgm:pt>
    <dgm:pt modelId="{370BD984-A224-4A06-992A-CF4EC4DBFF9C}" type="pres">
      <dgm:prSet presAssocID="{911CCA91-C540-4D61-82A0-A28F7A557DF1}" presName="vert2" presStyleCnt="0"/>
      <dgm:spPr/>
    </dgm:pt>
    <dgm:pt modelId="{981D3C63-F7E0-4814-A886-C2E0CA17758E}" type="pres">
      <dgm:prSet presAssocID="{911CCA91-C540-4D61-82A0-A28F7A557DF1}" presName="thinLine2b" presStyleLbl="callout" presStyleIdx="0" presStyleCnt="3"/>
      <dgm:spPr/>
    </dgm:pt>
    <dgm:pt modelId="{DCEDD9D0-B483-45AC-A793-4EDEA5BD4A89}" type="pres">
      <dgm:prSet presAssocID="{911CCA91-C540-4D61-82A0-A28F7A557DF1}" presName="vertSpace2b" presStyleCnt="0"/>
      <dgm:spPr/>
    </dgm:pt>
    <dgm:pt modelId="{B39064E1-52EF-438C-B930-C3E59F7F0AE4}" type="pres">
      <dgm:prSet presAssocID="{096E8339-7045-4CE0-A72E-51262CC7E1B2}" presName="horz2" presStyleCnt="0"/>
      <dgm:spPr/>
    </dgm:pt>
    <dgm:pt modelId="{1B027667-28BE-4026-8B43-E5DC6BE21822}" type="pres">
      <dgm:prSet presAssocID="{096E8339-7045-4CE0-A72E-51262CC7E1B2}" presName="horzSpace2" presStyleCnt="0"/>
      <dgm:spPr/>
    </dgm:pt>
    <dgm:pt modelId="{3134A443-F3F4-4CC1-886C-5F160ED68301}" type="pres">
      <dgm:prSet presAssocID="{096E8339-7045-4CE0-A72E-51262CC7E1B2}" presName="tx2" presStyleLbl="revTx" presStyleIdx="2" presStyleCnt="4"/>
      <dgm:spPr/>
    </dgm:pt>
    <dgm:pt modelId="{4D58CDBD-FE41-483D-8C72-BB54CA919ADA}" type="pres">
      <dgm:prSet presAssocID="{096E8339-7045-4CE0-A72E-51262CC7E1B2}" presName="vert2" presStyleCnt="0"/>
      <dgm:spPr/>
    </dgm:pt>
    <dgm:pt modelId="{E2F1FBC8-C263-43B7-85C8-1AB652787EED}" type="pres">
      <dgm:prSet presAssocID="{096E8339-7045-4CE0-A72E-51262CC7E1B2}" presName="thinLine2b" presStyleLbl="callout" presStyleIdx="1" presStyleCnt="3"/>
      <dgm:spPr/>
    </dgm:pt>
    <dgm:pt modelId="{3D9EB892-03FF-4297-9326-CA73DC285CE8}" type="pres">
      <dgm:prSet presAssocID="{096E8339-7045-4CE0-A72E-51262CC7E1B2}" presName="vertSpace2b" presStyleCnt="0"/>
      <dgm:spPr/>
    </dgm:pt>
    <dgm:pt modelId="{7E185E0F-0664-43E0-9D34-8FF5524E72E6}" type="pres">
      <dgm:prSet presAssocID="{33E9B636-878E-47BE-AB12-096E32AE445A}" presName="horz2" presStyleCnt="0"/>
      <dgm:spPr/>
    </dgm:pt>
    <dgm:pt modelId="{3F3160DD-0F84-4EFF-B75B-D7BE173108FF}" type="pres">
      <dgm:prSet presAssocID="{33E9B636-878E-47BE-AB12-096E32AE445A}" presName="horzSpace2" presStyleCnt="0"/>
      <dgm:spPr/>
    </dgm:pt>
    <dgm:pt modelId="{189AEB35-63D9-4CDA-80D5-54CF5ACDF0C4}" type="pres">
      <dgm:prSet presAssocID="{33E9B636-878E-47BE-AB12-096E32AE445A}" presName="tx2" presStyleLbl="revTx" presStyleIdx="3" presStyleCnt="4"/>
      <dgm:spPr/>
    </dgm:pt>
    <dgm:pt modelId="{5327EDAC-F64F-4CDE-A9E5-19F396DC2280}" type="pres">
      <dgm:prSet presAssocID="{33E9B636-878E-47BE-AB12-096E32AE445A}" presName="vert2" presStyleCnt="0"/>
      <dgm:spPr/>
    </dgm:pt>
    <dgm:pt modelId="{A95E4C5D-A227-4BA6-8644-EFB5A9782DB3}" type="pres">
      <dgm:prSet presAssocID="{33E9B636-878E-47BE-AB12-096E32AE445A}" presName="thinLine2b" presStyleLbl="callout" presStyleIdx="2" presStyleCnt="3"/>
      <dgm:spPr/>
    </dgm:pt>
    <dgm:pt modelId="{DC7BDDB7-9DA1-42AF-BA0A-11442F6FCF3F}" type="pres">
      <dgm:prSet presAssocID="{33E9B636-878E-47BE-AB12-096E32AE445A}" presName="vertSpace2b" presStyleCnt="0"/>
      <dgm:spPr/>
    </dgm:pt>
  </dgm:ptLst>
  <dgm:cxnLst>
    <dgm:cxn modelId="{8ACE9E60-27CE-4BEA-8F1C-F6935A7855FF}" srcId="{96B7C87E-52DD-4989-86A8-022F65E7ADA1}" destId="{B9C78D96-391B-4F4A-B2B6-08D773819C96}" srcOrd="0" destOrd="0" parTransId="{326ED134-BDD5-4810-83CE-89C7F686C806}" sibTransId="{273FD556-369C-473E-A788-11E7A02E834A}"/>
    <dgm:cxn modelId="{39119A46-3491-45B7-BD4D-871E877C1732}" type="presOf" srcId="{B9C78D96-391B-4F4A-B2B6-08D773819C96}" destId="{60A04483-2C6C-4F98-BC36-2C0748B5B71D}" srcOrd="0" destOrd="0" presId="urn:microsoft.com/office/officeart/2008/layout/LinedList"/>
    <dgm:cxn modelId="{9A34B24D-AEED-4514-B1D2-800A22D86AD3}" type="presOf" srcId="{33E9B636-878E-47BE-AB12-096E32AE445A}" destId="{189AEB35-63D9-4CDA-80D5-54CF5ACDF0C4}" srcOrd="0" destOrd="0" presId="urn:microsoft.com/office/officeart/2008/layout/LinedList"/>
    <dgm:cxn modelId="{75F1FD98-9B16-49AD-80A7-A36221E6B8CD}" type="presOf" srcId="{911CCA91-C540-4D61-82A0-A28F7A557DF1}" destId="{A72C0E9F-BB9F-4FF5-8075-1E87B1264C39}" srcOrd="0" destOrd="0" presId="urn:microsoft.com/office/officeart/2008/layout/LinedList"/>
    <dgm:cxn modelId="{4CF743A5-159A-4983-B115-02FAB55E353B}" type="presOf" srcId="{96B7C87E-52DD-4989-86A8-022F65E7ADA1}" destId="{D14401C7-434D-435E-89D5-B7221D8F53D0}" srcOrd="0" destOrd="0" presId="urn:microsoft.com/office/officeart/2008/layout/LinedList"/>
    <dgm:cxn modelId="{BE1741BE-0BAF-4F19-BE56-DC305C643900}" srcId="{B9C78D96-391B-4F4A-B2B6-08D773819C96}" destId="{096E8339-7045-4CE0-A72E-51262CC7E1B2}" srcOrd="1" destOrd="0" parTransId="{933F921A-B6C7-4B55-A277-8F438FA22963}" sibTransId="{9599E2AA-4D31-4D7A-83E1-849D8B18C809}"/>
    <dgm:cxn modelId="{BAA780D0-652E-4759-BCE6-3DFFDDEBA898}" type="presOf" srcId="{096E8339-7045-4CE0-A72E-51262CC7E1B2}" destId="{3134A443-F3F4-4CC1-886C-5F160ED68301}" srcOrd="0" destOrd="0" presId="urn:microsoft.com/office/officeart/2008/layout/LinedList"/>
    <dgm:cxn modelId="{424B22DA-9723-4E23-8C21-DF5E9B72CB1D}" srcId="{B9C78D96-391B-4F4A-B2B6-08D773819C96}" destId="{911CCA91-C540-4D61-82A0-A28F7A557DF1}" srcOrd="0" destOrd="0" parTransId="{44017105-FCF9-46FC-A8FB-FB3B7D53A9C4}" sibTransId="{774570F1-E152-450A-9C94-118012EC731E}"/>
    <dgm:cxn modelId="{90A751DB-9BE8-493D-A2CB-B30404E07C61}" srcId="{B9C78D96-391B-4F4A-B2B6-08D773819C96}" destId="{33E9B636-878E-47BE-AB12-096E32AE445A}" srcOrd="2" destOrd="0" parTransId="{DB8059E6-91FD-4544-B4BA-3CDF309E4F85}" sibTransId="{C490C916-77D3-4DAB-98C0-B5447F28CA1F}"/>
    <dgm:cxn modelId="{B8EDD3A5-DF94-42F6-9980-14DD19C70610}" type="presParOf" srcId="{D14401C7-434D-435E-89D5-B7221D8F53D0}" destId="{2AE4612D-CBF9-43D8-BC81-A8314D7BAED3}" srcOrd="0" destOrd="0" presId="urn:microsoft.com/office/officeart/2008/layout/LinedList"/>
    <dgm:cxn modelId="{3776A7A3-F0C2-4872-AF5C-2A6182011F18}" type="presParOf" srcId="{D14401C7-434D-435E-89D5-B7221D8F53D0}" destId="{B73FD38B-3C65-433D-B29C-FAE6470601EE}" srcOrd="1" destOrd="0" presId="urn:microsoft.com/office/officeart/2008/layout/LinedList"/>
    <dgm:cxn modelId="{B4E66D12-B451-48B3-BE3B-7489CD4F36EE}" type="presParOf" srcId="{B73FD38B-3C65-433D-B29C-FAE6470601EE}" destId="{60A04483-2C6C-4F98-BC36-2C0748B5B71D}" srcOrd="0" destOrd="0" presId="urn:microsoft.com/office/officeart/2008/layout/LinedList"/>
    <dgm:cxn modelId="{8B931F85-739D-4A3F-9B73-F22FE3882156}" type="presParOf" srcId="{B73FD38B-3C65-433D-B29C-FAE6470601EE}" destId="{E96FBFF0-822F-42DB-8E17-94161E161174}" srcOrd="1" destOrd="0" presId="urn:microsoft.com/office/officeart/2008/layout/LinedList"/>
    <dgm:cxn modelId="{9ECC56B1-8C35-4F26-9CF3-1A6DB95A10A4}" type="presParOf" srcId="{E96FBFF0-822F-42DB-8E17-94161E161174}" destId="{AB5B2B4F-FD1F-47BD-B036-0922B4D638FF}" srcOrd="0" destOrd="0" presId="urn:microsoft.com/office/officeart/2008/layout/LinedList"/>
    <dgm:cxn modelId="{1E65C6D3-6D98-4660-96F0-16D3F18D6863}" type="presParOf" srcId="{E96FBFF0-822F-42DB-8E17-94161E161174}" destId="{F0982EDA-F123-4E91-98F5-75F5C4A2D91F}" srcOrd="1" destOrd="0" presId="urn:microsoft.com/office/officeart/2008/layout/LinedList"/>
    <dgm:cxn modelId="{F072A70E-2457-46E4-9767-DC686212C076}" type="presParOf" srcId="{F0982EDA-F123-4E91-98F5-75F5C4A2D91F}" destId="{CC5FBDB4-CB80-4629-AEE2-7213789C5BF7}" srcOrd="0" destOrd="0" presId="urn:microsoft.com/office/officeart/2008/layout/LinedList"/>
    <dgm:cxn modelId="{C4C4608D-374A-42B2-8876-E89DB53D94FB}" type="presParOf" srcId="{F0982EDA-F123-4E91-98F5-75F5C4A2D91F}" destId="{A72C0E9F-BB9F-4FF5-8075-1E87B1264C39}" srcOrd="1" destOrd="0" presId="urn:microsoft.com/office/officeart/2008/layout/LinedList"/>
    <dgm:cxn modelId="{3BB573EE-4456-4348-B037-91274B9F6F3F}" type="presParOf" srcId="{F0982EDA-F123-4E91-98F5-75F5C4A2D91F}" destId="{370BD984-A224-4A06-992A-CF4EC4DBFF9C}" srcOrd="2" destOrd="0" presId="urn:microsoft.com/office/officeart/2008/layout/LinedList"/>
    <dgm:cxn modelId="{69F7DEC1-D8C6-4805-A59B-31F8D28EA3FF}" type="presParOf" srcId="{E96FBFF0-822F-42DB-8E17-94161E161174}" destId="{981D3C63-F7E0-4814-A886-C2E0CA17758E}" srcOrd="2" destOrd="0" presId="urn:microsoft.com/office/officeart/2008/layout/LinedList"/>
    <dgm:cxn modelId="{8DF9B291-FAFA-4B46-9C22-BE6033CBB4C8}" type="presParOf" srcId="{E96FBFF0-822F-42DB-8E17-94161E161174}" destId="{DCEDD9D0-B483-45AC-A793-4EDEA5BD4A89}" srcOrd="3" destOrd="0" presId="urn:microsoft.com/office/officeart/2008/layout/LinedList"/>
    <dgm:cxn modelId="{A8658648-0417-4D17-A3BB-B13D51B3C1E5}" type="presParOf" srcId="{E96FBFF0-822F-42DB-8E17-94161E161174}" destId="{B39064E1-52EF-438C-B930-C3E59F7F0AE4}" srcOrd="4" destOrd="0" presId="urn:microsoft.com/office/officeart/2008/layout/LinedList"/>
    <dgm:cxn modelId="{14EBDBED-C08D-4864-B643-49925275FFD6}" type="presParOf" srcId="{B39064E1-52EF-438C-B930-C3E59F7F0AE4}" destId="{1B027667-28BE-4026-8B43-E5DC6BE21822}" srcOrd="0" destOrd="0" presId="urn:microsoft.com/office/officeart/2008/layout/LinedList"/>
    <dgm:cxn modelId="{C1CDB9F5-7C33-4F6C-8902-9D12C39C1C46}" type="presParOf" srcId="{B39064E1-52EF-438C-B930-C3E59F7F0AE4}" destId="{3134A443-F3F4-4CC1-886C-5F160ED68301}" srcOrd="1" destOrd="0" presId="urn:microsoft.com/office/officeart/2008/layout/LinedList"/>
    <dgm:cxn modelId="{D6DA9E90-15CB-4B73-B6A5-0FE22488316C}" type="presParOf" srcId="{B39064E1-52EF-438C-B930-C3E59F7F0AE4}" destId="{4D58CDBD-FE41-483D-8C72-BB54CA919ADA}" srcOrd="2" destOrd="0" presId="urn:microsoft.com/office/officeart/2008/layout/LinedList"/>
    <dgm:cxn modelId="{148E1EB7-FBBB-43FF-947C-408A1ABBE337}" type="presParOf" srcId="{E96FBFF0-822F-42DB-8E17-94161E161174}" destId="{E2F1FBC8-C263-43B7-85C8-1AB652787EED}" srcOrd="5" destOrd="0" presId="urn:microsoft.com/office/officeart/2008/layout/LinedList"/>
    <dgm:cxn modelId="{CE912933-62C2-47C4-A356-6DB7F7CB2912}" type="presParOf" srcId="{E96FBFF0-822F-42DB-8E17-94161E161174}" destId="{3D9EB892-03FF-4297-9326-CA73DC285CE8}" srcOrd="6" destOrd="0" presId="urn:microsoft.com/office/officeart/2008/layout/LinedList"/>
    <dgm:cxn modelId="{2CB44F9D-2438-4E9D-80EA-EFE90AA6A2FE}" type="presParOf" srcId="{E96FBFF0-822F-42DB-8E17-94161E161174}" destId="{7E185E0F-0664-43E0-9D34-8FF5524E72E6}" srcOrd="7" destOrd="0" presId="urn:microsoft.com/office/officeart/2008/layout/LinedList"/>
    <dgm:cxn modelId="{FC707F6F-9B58-4C25-B0EF-EB6B576A7EB6}" type="presParOf" srcId="{7E185E0F-0664-43E0-9D34-8FF5524E72E6}" destId="{3F3160DD-0F84-4EFF-B75B-D7BE173108FF}" srcOrd="0" destOrd="0" presId="urn:microsoft.com/office/officeart/2008/layout/LinedList"/>
    <dgm:cxn modelId="{5EAB9ED4-6B9C-48EA-8741-D4B10A742477}" type="presParOf" srcId="{7E185E0F-0664-43E0-9D34-8FF5524E72E6}" destId="{189AEB35-63D9-4CDA-80D5-54CF5ACDF0C4}" srcOrd="1" destOrd="0" presId="urn:microsoft.com/office/officeart/2008/layout/LinedList"/>
    <dgm:cxn modelId="{643513E7-0525-45A2-A676-91B569DCB326}" type="presParOf" srcId="{7E185E0F-0664-43E0-9D34-8FF5524E72E6}" destId="{5327EDAC-F64F-4CDE-A9E5-19F396DC2280}" srcOrd="2" destOrd="0" presId="urn:microsoft.com/office/officeart/2008/layout/LinedList"/>
    <dgm:cxn modelId="{17499879-ABD1-44E6-A7A1-7F3B6ACEF6F5}" type="presParOf" srcId="{E96FBFF0-822F-42DB-8E17-94161E161174}" destId="{A95E4C5D-A227-4BA6-8644-EFB5A9782DB3}" srcOrd="8" destOrd="0" presId="urn:microsoft.com/office/officeart/2008/layout/LinedList"/>
    <dgm:cxn modelId="{51D1D2CA-4122-4E96-9605-4A1ECB25E5B1}" type="presParOf" srcId="{E96FBFF0-822F-42DB-8E17-94161E161174}" destId="{DC7BDDB7-9DA1-42AF-BA0A-11442F6FCF3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B7C87E-52DD-4989-86A8-022F65E7ADA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1B9AF6-476E-4705-A73D-22C962B8FBE3}">
      <dgm:prSet custT="1"/>
      <dgm:spPr/>
      <dgm:t>
        <a:bodyPr/>
        <a:lstStyle/>
        <a:p>
          <a:endParaRPr lang="en-IN" sz="2800" u="none">
            <a:latin typeface="Calibri"/>
            <a:cs typeface="Calibri"/>
          </a:endParaRPr>
        </a:p>
      </dgm:t>
    </dgm:pt>
    <dgm:pt modelId="{38CE4C7A-D588-4434-B1A4-6AB95939CEAC}" type="parTrans" cxnId="{795CE060-6AF9-4820-A69C-3F2BD85C7141}">
      <dgm:prSet/>
      <dgm:spPr/>
      <dgm:t>
        <a:bodyPr/>
        <a:lstStyle/>
        <a:p>
          <a:endParaRPr lang="en-US"/>
        </a:p>
      </dgm:t>
    </dgm:pt>
    <dgm:pt modelId="{2B12BC2B-ABCA-4455-B15B-DBA3207FA68F}" type="sibTrans" cxnId="{795CE060-6AF9-4820-A69C-3F2BD85C7141}">
      <dgm:prSet/>
      <dgm:spPr/>
      <dgm:t>
        <a:bodyPr/>
        <a:lstStyle/>
        <a:p>
          <a:endParaRPr lang="en-US"/>
        </a:p>
      </dgm:t>
    </dgm:pt>
    <dgm:pt modelId="{DE7C692F-0862-41FB-92D0-F3C5EE9A6124}">
      <dgm:prSet custT="1"/>
      <dgm:spPr/>
      <dgm:t>
        <a:bodyPr anchor="ctr"/>
        <a:lstStyle/>
        <a:p>
          <a:pPr rtl="0"/>
          <a:r>
            <a:rPr lang="en-IN" sz="2400" dirty="0">
              <a:latin typeface="+mn-lt"/>
              <a:cs typeface="Calibri"/>
            </a:rPr>
            <a:t> Storage</a:t>
          </a:r>
          <a:r>
            <a:rPr lang="en-IN" sz="2400" b="0" dirty="0">
              <a:latin typeface="+mn-lt"/>
              <a:cs typeface="Calibri"/>
            </a:rPr>
            <a:t> trending and forecasting</a:t>
          </a:r>
          <a:endParaRPr lang="en-US" sz="2400" b="0" dirty="0">
            <a:latin typeface="+mn-lt"/>
            <a:cs typeface="Calibri"/>
          </a:endParaRPr>
        </a:p>
      </dgm:t>
    </dgm:pt>
    <dgm:pt modelId="{89305456-482B-4A1F-B216-990DBCC55B9A}" type="parTrans" cxnId="{1949FC44-0E64-4064-A5D2-83722F629FB8}">
      <dgm:prSet/>
      <dgm:spPr/>
      <dgm:t>
        <a:bodyPr/>
        <a:lstStyle/>
        <a:p>
          <a:endParaRPr lang="en-US"/>
        </a:p>
      </dgm:t>
    </dgm:pt>
    <dgm:pt modelId="{EEFF3496-E35D-43F9-A434-337AD097059E}" type="sibTrans" cxnId="{1949FC44-0E64-4064-A5D2-83722F629FB8}">
      <dgm:prSet/>
      <dgm:spPr/>
      <dgm:t>
        <a:bodyPr/>
        <a:lstStyle/>
        <a:p>
          <a:endParaRPr lang="en-US"/>
        </a:p>
      </dgm:t>
    </dgm:pt>
    <dgm:pt modelId="{68075B85-5559-4EFB-9FF8-068768F0E989}">
      <dgm:prSet custT="1"/>
      <dgm:spPr/>
      <dgm:t>
        <a:bodyPr anchor="ctr"/>
        <a:lstStyle/>
        <a:p>
          <a:pPr rtl="0"/>
          <a:r>
            <a:rPr lang="en-US" sz="2400" dirty="0">
              <a:solidFill>
                <a:schemeClr val="tx1"/>
              </a:solidFill>
              <a:latin typeface="+mn-lt"/>
              <a:cs typeface="Calibri"/>
            </a:rPr>
            <a:t> Job performance </a:t>
          </a:r>
          <a:r>
            <a:rPr lang="en-US" sz="2400" dirty="0">
              <a:latin typeface="+mn-lt"/>
              <a:cs typeface="Calibri"/>
            </a:rPr>
            <a:t>analysis</a:t>
          </a:r>
        </a:p>
      </dgm:t>
    </dgm:pt>
    <dgm:pt modelId="{218B0FE4-2355-4161-8339-3D44EE7F3FCE}" type="parTrans" cxnId="{06CBC6B0-EC47-4FBE-8C7F-E6CE7FC22BA0}">
      <dgm:prSet/>
      <dgm:spPr/>
      <dgm:t>
        <a:bodyPr/>
        <a:lstStyle/>
        <a:p>
          <a:endParaRPr lang="en-IN"/>
        </a:p>
      </dgm:t>
    </dgm:pt>
    <dgm:pt modelId="{8CBC9EB9-0FA7-46B8-9DC3-4BCC8D049337}" type="sibTrans" cxnId="{06CBC6B0-EC47-4FBE-8C7F-E6CE7FC22BA0}">
      <dgm:prSet/>
      <dgm:spPr/>
      <dgm:t>
        <a:bodyPr/>
        <a:lstStyle/>
        <a:p>
          <a:endParaRPr lang="en-IN"/>
        </a:p>
      </dgm:t>
    </dgm:pt>
    <dgm:pt modelId="{F5028A5F-97E1-4E38-814C-8977859D8B00}">
      <dgm:prSet phldr="0" custT="1"/>
      <dgm:spPr/>
      <dgm:t>
        <a:bodyPr/>
        <a:lstStyle/>
        <a:p>
          <a:pPr rtl="0"/>
          <a:r>
            <a:rPr lang="en-IN" sz="2400" dirty="0">
              <a:latin typeface="+mn-lt"/>
              <a:cs typeface="Calibri Light" panose="020F0302020204030204"/>
            </a:rPr>
            <a:t> Any more thoughts/ideas?</a:t>
          </a:r>
        </a:p>
      </dgm:t>
    </dgm:pt>
    <dgm:pt modelId="{5B4F1E99-26DB-444D-B40C-995194008687}" type="parTrans" cxnId="{313673BD-49BE-4137-A1DB-AAF5CEEAE650}">
      <dgm:prSet/>
      <dgm:spPr/>
      <dgm:t>
        <a:bodyPr/>
        <a:lstStyle/>
        <a:p>
          <a:endParaRPr lang="en-IN"/>
        </a:p>
      </dgm:t>
    </dgm:pt>
    <dgm:pt modelId="{0BFC1441-6CA7-4577-87A8-0C7F25F62D11}" type="sibTrans" cxnId="{313673BD-49BE-4137-A1DB-AAF5CEEAE650}">
      <dgm:prSet/>
      <dgm:spPr/>
      <dgm:t>
        <a:bodyPr/>
        <a:lstStyle/>
        <a:p>
          <a:endParaRPr lang="en-IN"/>
        </a:p>
      </dgm:t>
    </dgm:pt>
    <dgm:pt modelId="{8B8CCE5E-ECF8-4634-928A-9D136E8CB27D}">
      <dgm:prSet phldr="0" custT="1"/>
      <dgm:spPr/>
      <dgm:t>
        <a:bodyPr/>
        <a:lstStyle/>
        <a:p>
          <a:pPr rtl="0"/>
          <a:r>
            <a:rPr lang="en-IN" sz="2400" dirty="0">
              <a:latin typeface="+mn-lt"/>
              <a:cs typeface="Calibri"/>
            </a:rPr>
            <a:t> Resource topology (CAS-MMS-Agents-Storages)</a:t>
          </a:r>
          <a:endParaRPr lang="en-US" sz="2400" dirty="0">
            <a:latin typeface="+mn-lt"/>
            <a:cs typeface="Calibri Light" panose="020F0302020204030204"/>
          </a:endParaRPr>
        </a:p>
      </dgm:t>
    </dgm:pt>
    <dgm:pt modelId="{91AB3022-D3C5-4900-BAB5-6EAD9E1553AD}" type="parTrans" cxnId="{BFD31E40-32D0-4438-8DFF-EEE216B0323C}">
      <dgm:prSet/>
      <dgm:spPr/>
      <dgm:t>
        <a:bodyPr/>
        <a:lstStyle/>
        <a:p>
          <a:endParaRPr lang="en-IN"/>
        </a:p>
      </dgm:t>
    </dgm:pt>
    <dgm:pt modelId="{CE5CA860-A508-4E06-92A9-CE9CFE369A9A}" type="sibTrans" cxnId="{BFD31E40-32D0-4438-8DFF-EEE216B0323C}">
      <dgm:prSet/>
      <dgm:spPr/>
      <dgm:t>
        <a:bodyPr/>
        <a:lstStyle/>
        <a:p>
          <a:endParaRPr lang="en-IN"/>
        </a:p>
      </dgm:t>
    </dgm:pt>
    <dgm:pt modelId="{5FC29184-01CA-4D33-ABD7-D40D268E53C7}">
      <dgm:prSet phldr="0" custT="1"/>
      <dgm:spPr/>
      <dgm:t>
        <a:bodyPr/>
        <a:lstStyle/>
        <a:p>
          <a:pPr rtl="0"/>
          <a:r>
            <a:rPr lang="en-IN" sz="2400" dirty="0">
              <a:latin typeface="+mn-lt"/>
              <a:cs typeface="Calibri"/>
            </a:rPr>
            <a:t> Remote error reporting, analysis &amp; fix</a:t>
          </a:r>
          <a:endParaRPr lang="en-US" sz="2400" dirty="0">
            <a:latin typeface="+mn-lt"/>
            <a:cs typeface="Calibri Light" panose="020F0302020204030204"/>
          </a:endParaRPr>
        </a:p>
      </dgm:t>
    </dgm:pt>
    <dgm:pt modelId="{92E06E79-791C-4BDB-A67D-849E29BFBF75}" type="parTrans" cxnId="{A3F777D4-4EFE-411D-8346-D6545297BB04}">
      <dgm:prSet/>
      <dgm:spPr/>
      <dgm:t>
        <a:bodyPr/>
        <a:lstStyle/>
        <a:p>
          <a:endParaRPr lang="en-IN"/>
        </a:p>
      </dgm:t>
    </dgm:pt>
    <dgm:pt modelId="{686FA24F-D737-4600-BA88-F816A50F308B}" type="sibTrans" cxnId="{A3F777D4-4EFE-411D-8346-D6545297BB04}">
      <dgm:prSet/>
      <dgm:spPr/>
      <dgm:t>
        <a:bodyPr/>
        <a:lstStyle/>
        <a:p>
          <a:endParaRPr lang="en-IN"/>
        </a:p>
      </dgm:t>
    </dgm:pt>
    <dgm:pt modelId="{37CEA5AC-2DAE-456E-AF55-A2DEA0D7917B}">
      <dgm:prSet phldr="0" custT="1"/>
      <dgm:spPr/>
      <dgm:t>
        <a:bodyPr/>
        <a:lstStyle/>
        <a:p>
          <a:pPr rtl="0"/>
          <a:r>
            <a:rPr lang="en-IN" sz="2400" dirty="0">
              <a:latin typeface="+mn-lt"/>
              <a:cs typeface="Calibri"/>
            </a:rPr>
            <a:t> Mobile App</a:t>
          </a:r>
          <a:endParaRPr lang="en-US" sz="2400" dirty="0">
            <a:latin typeface="+mn-lt"/>
          </a:endParaRPr>
        </a:p>
      </dgm:t>
    </dgm:pt>
    <dgm:pt modelId="{90BB0D58-6AF1-421B-83AE-F8E4F7DDB0ED}" type="parTrans" cxnId="{93FE4915-8153-41BD-ADE7-229ABBF90CDB}">
      <dgm:prSet/>
      <dgm:spPr/>
      <dgm:t>
        <a:bodyPr/>
        <a:lstStyle/>
        <a:p>
          <a:endParaRPr lang="en-IN"/>
        </a:p>
      </dgm:t>
    </dgm:pt>
    <dgm:pt modelId="{E07CF793-8868-4F5F-9F6E-F740AB89C339}" type="sibTrans" cxnId="{93FE4915-8153-41BD-ADE7-229ABBF90CDB}">
      <dgm:prSet/>
      <dgm:spPr/>
      <dgm:t>
        <a:bodyPr/>
        <a:lstStyle/>
        <a:p>
          <a:endParaRPr lang="en-IN"/>
        </a:p>
      </dgm:t>
    </dgm:pt>
    <dgm:pt modelId="{D14401C7-434D-435E-89D5-B7221D8F53D0}" type="pres">
      <dgm:prSet presAssocID="{96B7C87E-52DD-4989-86A8-022F65E7ADA1}" presName="vert0" presStyleCnt="0">
        <dgm:presLayoutVars>
          <dgm:dir/>
          <dgm:animOne val="branch"/>
          <dgm:animLvl val="lvl"/>
        </dgm:presLayoutVars>
      </dgm:prSet>
      <dgm:spPr/>
    </dgm:pt>
    <dgm:pt modelId="{C05F5DC4-9AD0-4E5D-9959-6D739A1F5D4A}" type="pres">
      <dgm:prSet presAssocID="{8D1B9AF6-476E-4705-A73D-22C962B8FBE3}" presName="thickLine" presStyleLbl="alignNode1" presStyleIdx="0" presStyleCnt="1"/>
      <dgm:spPr/>
    </dgm:pt>
    <dgm:pt modelId="{2573645B-53B7-4EB8-901E-CBB61924B2F0}" type="pres">
      <dgm:prSet presAssocID="{8D1B9AF6-476E-4705-A73D-22C962B8FBE3}" presName="horz1" presStyleCnt="0"/>
      <dgm:spPr/>
    </dgm:pt>
    <dgm:pt modelId="{433B7665-CA3D-4143-894A-C3A23C0D6184}" type="pres">
      <dgm:prSet presAssocID="{8D1B9AF6-476E-4705-A73D-22C962B8FBE3}" presName="tx1" presStyleLbl="revTx" presStyleIdx="0" presStyleCnt="7" custScaleX="111141"/>
      <dgm:spPr/>
    </dgm:pt>
    <dgm:pt modelId="{9068BF35-21A4-4483-AC38-3C04F05085F2}" type="pres">
      <dgm:prSet presAssocID="{8D1B9AF6-476E-4705-A73D-22C962B8FBE3}" presName="vert1" presStyleCnt="0"/>
      <dgm:spPr/>
    </dgm:pt>
    <dgm:pt modelId="{7A5D72E8-A898-4873-B919-6EACF5C3D50D}" type="pres">
      <dgm:prSet presAssocID="{DE7C692F-0862-41FB-92D0-F3C5EE9A6124}" presName="vertSpace2a" presStyleCnt="0"/>
      <dgm:spPr/>
    </dgm:pt>
    <dgm:pt modelId="{19CC088D-B5E2-49D3-8F36-26BBCECF5FD5}" type="pres">
      <dgm:prSet presAssocID="{DE7C692F-0862-41FB-92D0-F3C5EE9A6124}" presName="horz2" presStyleCnt="0"/>
      <dgm:spPr/>
    </dgm:pt>
    <dgm:pt modelId="{C797FDCE-CEBE-4FDD-8C0F-156F8256204D}" type="pres">
      <dgm:prSet presAssocID="{DE7C692F-0862-41FB-92D0-F3C5EE9A6124}" presName="horzSpace2" presStyleCnt="0"/>
      <dgm:spPr/>
    </dgm:pt>
    <dgm:pt modelId="{1F4DF31B-F0A7-4023-8517-43C663931F90}" type="pres">
      <dgm:prSet presAssocID="{DE7C692F-0862-41FB-92D0-F3C5EE9A6124}" presName="tx2" presStyleLbl="revTx" presStyleIdx="1" presStyleCnt="7"/>
      <dgm:spPr/>
    </dgm:pt>
    <dgm:pt modelId="{AFDC2A25-11B8-40A3-A509-1B147A7822C3}" type="pres">
      <dgm:prSet presAssocID="{DE7C692F-0862-41FB-92D0-F3C5EE9A6124}" presName="vert2" presStyleCnt="0"/>
      <dgm:spPr/>
    </dgm:pt>
    <dgm:pt modelId="{D5324BB6-0E5D-4D92-AD7D-0D792D2F84F5}" type="pres">
      <dgm:prSet presAssocID="{DE7C692F-0862-41FB-92D0-F3C5EE9A6124}" presName="thinLine2b" presStyleLbl="callout" presStyleIdx="0" presStyleCnt="6"/>
      <dgm:spPr/>
    </dgm:pt>
    <dgm:pt modelId="{3D5A2AF1-ED1F-4973-A362-B14D70856490}" type="pres">
      <dgm:prSet presAssocID="{DE7C692F-0862-41FB-92D0-F3C5EE9A6124}" presName="vertSpace2b" presStyleCnt="0"/>
      <dgm:spPr/>
    </dgm:pt>
    <dgm:pt modelId="{324FB402-95E2-4A34-84DE-CF00AC78F503}" type="pres">
      <dgm:prSet presAssocID="{68075B85-5559-4EFB-9FF8-068768F0E989}" presName="horz2" presStyleCnt="0"/>
      <dgm:spPr/>
    </dgm:pt>
    <dgm:pt modelId="{8B4CF3DB-4C52-45E3-B310-FD997CE65D43}" type="pres">
      <dgm:prSet presAssocID="{68075B85-5559-4EFB-9FF8-068768F0E989}" presName="horzSpace2" presStyleCnt="0"/>
      <dgm:spPr/>
    </dgm:pt>
    <dgm:pt modelId="{9E531F91-D9B9-4964-B5AF-FA04EC306CB7}" type="pres">
      <dgm:prSet presAssocID="{68075B85-5559-4EFB-9FF8-068768F0E989}" presName="tx2" presStyleLbl="revTx" presStyleIdx="2" presStyleCnt="7"/>
      <dgm:spPr/>
    </dgm:pt>
    <dgm:pt modelId="{A1B2BEF2-EA8F-4DFC-BBD2-A1173C5894CE}" type="pres">
      <dgm:prSet presAssocID="{68075B85-5559-4EFB-9FF8-068768F0E989}" presName="vert2" presStyleCnt="0"/>
      <dgm:spPr/>
    </dgm:pt>
    <dgm:pt modelId="{87ED5EA9-481F-4E5A-B505-7C72041134E5}" type="pres">
      <dgm:prSet presAssocID="{68075B85-5559-4EFB-9FF8-068768F0E989}" presName="thinLine2b" presStyleLbl="callout" presStyleIdx="1" presStyleCnt="6"/>
      <dgm:spPr/>
    </dgm:pt>
    <dgm:pt modelId="{AC0285DB-4A08-4297-8646-1E5F19B0CC15}" type="pres">
      <dgm:prSet presAssocID="{68075B85-5559-4EFB-9FF8-068768F0E989}" presName="vertSpace2b" presStyleCnt="0"/>
      <dgm:spPr/>
    </dgm:pt>
    <dgm:pt modelId="{BC532B40-2D99-4ABA-B03A-1463392E81E3}" type="pres">
      <dgm:prSet presAssocID="{8B8CCE5E-ECF8-4634-928A-9D136E8CB27D}" presName="horz2" presStyleCnt="0"/>
      <dgm:spPr/>
    </dgm:pt>
    <dgm:pt modelId="{1A9A8918-96F0-419F-9B8E-B3688BA13DD9}" type="pres">
      <dgm:prSet presAssocID="{8B8CCE5E-ECF8-4634-928A-9D136E8CB27D}" presName="horzSpace2" presStyleCnt="0"/>
      <dgm:spPr/>
    </dgm:pt>
    <dgm:pt modelId="{9114E41E-E4BC-4D92-891F-0BA960DA58C9}" type="pres">
      <dgm:prSet presAssocID="{8B8CCE5E-ECF8-4634-928A-9D136E8CB27D}" presName="tx2" presStyleLbl="revTx" presStyleIdx="3" presStyleCnt="7"/>
      <dgm:spPr/>
    </dgm:pt>
    <dgm:pt modelId="{829DBBE5-D4A7-4AEE-A4D9-4DA7F75C65D3}" type="pres">
      <dgm:prSet presAssocID="{8B8CCE5E-ECF8-4634-928A-9D136E8CB27D}" presName="vert2" presStyleCnt="0"/>
      <dgm:spPr/>
    </dgm:pt>
    <dgm:pt modelId="{A2084B61-AEA4-4524-B6C9-BFF18AE8CCE8}" type="pres">
      <dgm:prSet presAssocID="{8B8CCE5E-ECF8-4634-928A-9D136E8CB27D}" presName="thinLine2b" presStyleLbl="callout" presStyleIdx="2" presStyleCnt="6"/>
      <dgm:spPr/>
    </dgm:pt>
    <dgm:pt modelId="{3F0320CB-3D3D-4DA9-80C6-E8F3B246DB8A}" type="pres">
      <dgm:prSet presAssocID="{8B8CCE5E-ECF8-4634-928A-9D136E8CB27D}" presName="vertSpace2b" presStyleCnt="0"/>
      <dgm:spPr/>
    </dgm:pt>
    <dgm:pt modelId="{F1AA2EBB-7A3C-421C-9CD0-58A027D1A28A}" type="pres">
      <dgm:prSet presAssocID="{5FC29184-01CA-4D33-ABD7-D40D268E53C7}" presName="horz2" presStyleCnt="0"/>
      <dgm:spPr/>
    </dgm:pt>
    <dgm:pt modelId="{B4523AE2-1E44-471A-AB92-138FA41F09CD}" type="pres">
      <dgm:prSet presAssocID="{5FC29184-01CA-4D33-ABD7-D40D268E53C7}" presName="horzSpace2" presStyleCnt="0"/>
      <dgm:spPr/>
    </dgm:pt>
    <dgm:pt modelId="{0B324FDD-2581-465E-B30E-1AF550BDB0BE}" type="pres">
      <dgm:prSet presAssocID="{5FC29184-01CA-4D33-ABD7-D40D268E53C7}" presName="tx2" presStyleLbl="revTx" presStyleIdx="4" presStyleCnt="7"/>
      <dgm:spPr/>
    </dgm:pt>
    <dgm:pt modelId="{526FAA9B-6A09-49AE-8067-C48CBC7B79DF}" type="pres">
      <dgm:prSet presAssocID="{5FC29184-01CA-4D33-ABD7-D40D268E53C7}" presName="vert2" presStyleCnt="0"/>
      <dgm:spPr/>
    </dgm:pt>
    <dgm:pt modelId="{141718FF-5154-4364-B8FE-0E31BEF84612}" type="pres">
      <dgm:prSet presAssocID="{5FC29184-01CA-4D33-ABD7-D40D268E53C7}" presName="thinLine2b" presStyleLbl="callout" presStyleIdx="3" presStyleCnt="6"/>
      <dgm:spPr/>
    </dgm:pt>
    <dgm:pt modelId="{8A38933F-77D4-43D9-AD9B-9E31B74C1AD5}" type="pres">
      <dgm:prSet presAssocID="{5FC29184-01CA-4D33-ABD7-D40D268E53C7}" presName="vertSpace2b" presStyleCnt="0"/>
      <dgm:spPr/>
    </dgm:pt>
    <dgm:pt modelId="{64CA5F70-5B07-4C1E-B887-435E597AF850}" type="pres">
      <dgm:prSet presAssocID="{37CEA5AC-2DAE-456E-AF55-A2DEA0D7917B}" presName="horz2" presStyleCnt="0"/>
      <dgm:spPr/>
    </dgm:pt>
    <dgm:pt modelId="{E92C8E51-1579-4EDF-9784-08D993D4F259}" type="pres">
      <dgm:prSet presAssocID="{37CEA5AC-2DAE-456E-AF55-A2DEA0D7917B}" presName="horzSpace2" presStyleCnt="0"/>
      <dgm:spPr/>
    </dgm:pt>
    <dgm:pt modelId="{4F40BE0E-D6BD-4033-ABCE-F1542A2C6308}" type="pres">
      <dgm:prSet presAssocID="{37CEA5AC-2DAE-456E-AF55-A2DEA0D7917B}" presName="tx2" presStyleLbl="revTx" presStyleIdx="5" presStyleCnt="7"/>
      <dgm:spPr/>
    </dgm:pt>
    <dgm:pt modelId="{BD9BE644-95D8-4823-B4B5-99648C878A21}" type="pres">
      <dgm:prSet presAssocID="{37CEA5AC-2DAE-456E-AF55-A2DEA0D7917B}" presName="vert2" presStyleCnt="0"/>
      <dgm:spPr/>
    </dgm:pt>
    <dgm:pt modelId="{7BB5DB5D-491E-4375-9C1B-85C4E81BED5C}" type="pres">
      <dgm:prSet presAssocID="{37CEA5AC-2DAE-456E-AF55-A2DEA0D7917B}" presName="thinLine2b" presStyleLbl="callout" presStyleIdx="4" presStyleCnt="6"/>
      <dgm:spPr/>
    </dgm:pt>
    <dgm:pt modelId="{B1013BC1-E6E9-48B5-8C34-B0F87D4058E9}" type="pres">
      <dgm:prSet presAssocID="{37CEA5AC-2DAE-456E-AF55-A2DEA0D7917B}" presName="vertSpace2b" presStyleCnt="0"/>
      <dgm:spPr/>
    </dgm:pt>
    <dgm:pt modelId="{B8D78895-6AF5-4F0E-B491-82911740B6DE}" type="pres">
      <dgm:prSet presAssocID="{F5028A5F-97E1-4E38-814C-8977859D8B00}" presName="horz2" presStyleCnt="0"/>
      <dgm:spPr/>
    </dgm:pt>
    <dgm:pt modelId="{A072F45C-34F8-4AC0-9D76-2E2C4966DB29}" type="pres">
      <dgm:prSet presAssocID="{F5028A5F-97E1-4E38-814C-8977859D8B00}" presName="horzSpace2" presStyleCnt="0"/>
      <dgm:spPr/>
    </dgm:pt>
    <dgm:pt modelId="{CCC3F810-BF36-4077-B030-68118C3E5382}" type="pres">
      <dgm:prSet presAssocID="{F5028A5F-97E1-4E38-814C-8977859D8B00}" presName="tx2" presStyleLbl="revTx" presStyleIdx="6" presStyleCnt="7"/>
      <dgm:spPr/>
    </dgm:pt>
    <dgm:pt modelId="{D082C338-D787-4E73-A536-E417C55A7314}" type="pres">
      <dgm:prSet presAssocID="{F5028A5F-97E1-4E38-814C-8977859D8B00}" presName="vert2" presStyleCnt="0"/>
      <dgm:spPr/>
    </dgm:pt>
    <dgm:pt modelId="{19672A00-57B0-4FED-87B8-5BFFA9F64781}" type="pres">
      <dgm:prSet presAssocID="{F5028A5F-97E1-4E38-814C-8977859D8B00}" presName="thinLine2b" presStyleLbl="callout" presStyleIdx="5" presStyleCnt="6"/>
      <dgm:spPr/>
    </dgm:pt>
    <dgm:pt modelId="{BFF9C648-F1DA-452F-A02F-B3DF112E9F4F}" type="pres">
      <dgm:prSet presAssocID="{F5028A5F-97E1-4E38-814C-8977859D8B00}" presName="vertSpace2b" presStyleCnt="0"/>
      <dgm:spPr/>
    </dgm:pt>
  </dgm:ptLst>
  <dgm:cxnLst>
    <dgm:cxn modelId="{93FE4915-8153-41BD-ADE7-229ABBF90CDB}" srcId="{8D1B9AF6-476E-4705-A73D-22C962B8FBE3}" destId="{37CEA5AC-2DAE-456E-AF55-A2DEA0D7917B}" srcOrd="4" destOrd="0" parTransId="{90BB0D58-6AF1-421B-83AE-F8E4F7DDB0ED}" sibTransId="{E07CF793-8868-4F5F-9F6E-F740AB89C339}"/>
    <dgm:cxn modelId="{ACFA3C1B-1E93-4E76-8ADE-21AA20E8A9AF}" type="presOf" srcId="{68075B85-5559-4EFB-9FF8-068768F0E989}" destId="{9E531F91-D9B9-4964-B5AF-FA04EC306CB7}" srcOrd="0" destOrd="0" presId="urn:microsoft.com/office/officeart/2008/layout/LinedList"/>
    <dgm:cxn modelId="{8F7E032D-B1F9-4542-A67B-1BC72F21E1F8}" type="presOf" srcId="{F5028A5F-97E1-4E38-814C-8977859D8B00}" destId="{CCC3F810-BF36-4077-B030-68118C3E5382}" srcOrd="0" destOrd="0" presId="urn:microsoft.com/office/officeart/2008/layout/LinedList"/>
    <dgm:cxn modelId="{BFD31E40-32D0-4438-8DFF-EEE216B0323C}" srcId="{8D1B9AF6-476E-4705-A73D-22C962B8FBE3}" destId="{8B8CCE5E-ECF8-4634-928A-9D136E8CB27D}" srcOrd="2" destOrd="0" parTransId="{91AB3022-D3C5-4900-BAB5-6EAD9E1553AD}" sibTransId="{CE5CA860-A508-4E06-92A9-CE9CFE369A9A}"/>
    <dgm:cxn modelId="{795CE060-6AF9-4820-A69C-3F2BD85C7141}" srcId="{96B7C87E-52DD-4989-86A8-022F65E7ADA1}" destId="{8D1B9AF6-476E-4705-A73D-22C962B8FBE3}" srcOrd="0" destOrd="0" parTransId="{38CE4C7A-D588-4434-B1A4-6AB95939CEAC}" sibTransId="{2B12BC2B-ABCA-4455-B15B-DBA3207FA68F}"/>
    <dgm:cxn modelId="{9DC7E463-7A62-4549-B035-E45C3CCD4E22}" type="presOf" srcId="{5FC29184-01CA-4D33-ABD7-D40D268E53C7}" destId="{0B324FDD-2581-465E-B30E-1AF550BDB0BE}" srcOrd="0" destOrd="0" presId="urn:microsoft.com/office/officeart/2008/layout/LinedList"/>
    <dgm:cxn modelId="{1949FC44-0E64-4064-A5D2-83722F629FB8}" srcId="{8D1B9AF6-476E-4705-A73D-22C962B8FBE3}" destId="{DE7C692F-0862-41FB-92D0-F3C5EE9A6124}" srcOrd="0" destOrd="0" parTransId="{89305456-482B-4A1F-B216-990DBCC55B9A}" sibTransId="{EEFF3496-E35D-43F9-A434-337AD097059E}"/>
    <dgm:cxn modelId="{4CF743A5-159A-4983-B115-02FAB55E353B}" type="presOf" srcId="{96B7C87E-52DD-4989-86A8-022F65E7ADA1}" destId="{D14401C7-434D-435E-89D5-B7221D8F53D0}" srcOrd="0" destOrd="0" presId="urn:microsoft.com/office/officeart/2008/layout/LinedList"/>
    <dgm:cxn modelId="{A7BB4AAA-9BEB-4815-9A86-2C26E21A2E0E}" type="presOf" srcId="{DE7C692F-0862-41FB-92D0-F3C5EE9A6124}" destId="{1F4DF31B-F0A7-4023-8517-43C663931F90}" srcOrd="0" destOrd="0" presId="urn:microsoft.com/office/officeart/2008/layout/LinedList"/>
    <dgm:cxn modelId="{06CBC6B0-EC47-4FBE-8C7F-E6CE7FC22BA0}" srcId="{8D1B9AF6-476E-4705-A73D-22C962B8FBE3}" destId="{68075B85-5559-4EFB-9FF8-068768F0E989}" srcOrd="1" destOrd="0" parTransId="{218B0FE4-2355-4161-8339-3D44EE7F3FCE}" sibTransId="{8CBC9EB9-0FA7-46B8-9DC3-4BCC8D049337}"/>
    <dgm:cxn modelId="{313673BD-49BE-4137-A1DB-AAF5CEEAE650}" srcId="{8D1B9AF6-476E-4705-A73D-22C962B8FBE3}" destId="{F5028A5F-97E1-4E38-814C-8977859D8B00}" srcOrd="5" destOrd="0" parTransId="{5B4F1E99-26DB-444D-B40C-995194008687}" sibTransId="{0BFC1441-6CA7-4577-87A8-0C7F25F62D11}"/>
    <dgm:cxn modelId="{B4E2B1C5-25C9-414D-95AE-65DBADBB2ED6}" type="presOf" srcId="{8B8CCE5E-ECF8-4634-928A-9D136E8CB27D}" destId="{9114E41E-E4BC-4D92-891F-0BA960DA58C9}" srcOrd="0" destOrd="0" presId="urn:microsoft.com/office/officeart/2008/layout/LinedList"/>
    <dgm:cxn modelId="{A3F777D4-4EFE-411D-8346-D6545297BB04}" srcId="{8D1B9AF6-476E-4705-A73D-22C962B8FBE3}" destId="{5FC29184-01CA-4D33-ABD7-D40D268E53C7}" srcOrd="3" destOrd="0" parTransId="{92E06E79-791C-4BDB-A67D-849E29BFBF75}" sibTransId="{686FA24F-D737-4600-BA88-F816A50F308B}"/>
    <dgm:cxn modelId="{90FBC2DD-254D-4B07-BA36-40CDDBAD3C2A}" type="presOf" srcId="{37CEA5AC-2DAE-456E-AF55-A2DEA0D7917B}" destId="{4F40BE0E-D6BD-4033-ABCE-F1542A2C6308}" srcOrd="0" destOrd="0" presId="urn:microsoft.com/office/officeart/2008/layout/LinedList"/>
    <dgm:cxn modelId="{10B9F2F3-0274-498F-B4FB-9623D9A2064A}" type="presOf" srcId="{8D1B9AF6-476E-4705-A73D-22C962B8FBE3}" destId="{433B7665-CA3D-4143-894A-C3A23C0D6184}" srcOrd="0" destOrd="0" presId="urn:microsoft.com/office/officeart/2008/layout/LinedList"/>
    <dgm:cxn modelId="{8FD9BC7F-5020-4737-8332-765D737F0857}" type="presParOf" srcId="{D14401C7-434D-435E-89D5-B7221D8F53D0}" destId="{C05F5DC4-9AD0-4E5D-9959-6D739A1F5D4A}" srcOrd="0" destOrd="0" presId="urn:microsoft.com/office/officeart/2008/layout/LinedList"/>
    <dgm:cxn modelId="{F8650A1E-3C39-4B8F-812C-DF153DAB3CD4}" type="presParOf" srcId="{D14401C7-434D-435E-89D5-B7221D8F53D0}" destId="{2573645B-53B7-4EB8-901E-CBB61924B2F0}" srcOrd="1" destOrd="0" presId="urn:microsoft.com/office/officeart/2008/layout/LinedList"/>
    <dgm:cxn modelId="{998F2BBF-8D56-481E-8900-33EFF4116768}" type="presParOf" srcId="{2573645B-53B7-4EB8-901E-CBB61924B2F0}" destId="{433B7665-CA3D-4143-894A-C3A23C0D6184}" srcOrd="0" destOrd="0" presId="urn:microsoft.com/office/officeart/2008/layout/LinedList"/>
    <dgm:cxn modelId="{B751027C-DC4D-4911-8280-9EC0674B99A7}" type="presParOf" srcId="{2573645B-53B7-4EB8-901E-CBB61924B2F0}" destId="{9068BF35-21A4-4483-AC38-3C04F05085F2}" srcOrd="1" destOrd="0" presId="urn:microsoft.com/office/officeart/2008/layout/LinedList"/>
    <dgm:cxn modelId="{1DEE6E47-190F-4E03-85D5-9D47A514BB87}" type="presParOf" srcId="{9068BF35-21A4-4483-AC38-3C04F05085F2}" destId="{7A5D72E8-A898-4873-B919-6EACF5C3D50D}" srcOrd="0" destOrd="0" presId="urn:microsoft.com/office/officeart/2008/layout/LinedList"/>
    <dgm:cxn modelId="{93C473F2-859C-408A-A7D3-3F085A8B2D07}" type="presParOf" srcId="{9068BF35-21A4-4483-AC38-3C04F05085F2}" destId="{19CC088D-B5E2-49D3-8F36-26BBCECF5FD5}" srcOrd="1" destOrd="0" presId="urn:microsoft.com/office/officeart/2008/layout/LinedList"/>
    <dgm:cxn modelId="{1D6CCF25-3906-43A0-BAF8-973758C2C55F}" type="presParOf" srcId="{19CC088D-B5E2-49D3-8F36-26BBCECF5FD5}" destId="{C797FDCE-CEBE-4FDD-8C0F-156F8256204D}" srcOrd="0" destOrd="0" presId="urn:microsoft.com/office/officeart/2008/layout/LinedList"/>
    <dgm:cxn modelId="{7017F689-9F84-4A58-BA47-4B4DF8AC9B61}" type="presParOf" srcId="{19CC088D-B5E2-49D3-8F36-26BBCECF5FD5}" destId="{1F4DF31B-F0A7-4023-8517-43C663931F90}" srcOrd="1" destOrd="0" presId="urn:microsoft.com/office/officeart/2008/layout/LinedList"/>
    <dgm:cxn modelId="{004CBCE4-318E-47DC-9238-B412CA98F832}" type="presParOf" srcId="{19CC088D-B5E2-49D3-8F36-26BBCECF5FD5}" destId="{AFDC2A25-11B8-40A3-A509-1B147A7822C3}" srcOrd="2" destOrd="0" presId="urn:microsoft.com/office/officeart/2008/layout/LinedList"/>
    <dgm:cxn modelId="{0A6C1421-5F95-41F7-AEF9-1582C11CC4C0}" type="presParOf" srcId="{9068BF35-21A4-4483-AC38-3C04F05085F2}" destId="{D5324BB6-0E5D-4D92-AD7D-0D792D2F84F5}" srcOrd="2" destOrd="0" presId="urn:microsoft.com/office/officeart/2008/layout/LinedList"/>
    <dgm:cxn modelId="{7EBADC18-2FB8-4AF3-BA61-D2FF381DCACD}" type="presParOf" srcId="{9068BF35-21A4-4483-AC38-3C04F05085F2}" destId="{3D5A2AF1-ED1F-4973-A362-B14D70856490}" srcOrd="3" destOrd="0" presId="urn:microsoft.com/office/officeart/2008/layout/LinedList"/>
    <dgm:cxn modelId="{99C63601-117F-441C-AA5A-FE6D6CE59313}" type="presParOf" srcId="{9068BF35-21A4-4483-AC38-3C04F05085F2}" destId="{324FB402-95E2-4A34-84DE-CF00AC78F503}" srcOrd="4" destOrd="0" presId="urn:microsoft.com/office/officeart/2008/layout/LinedList"/>
    <dgm:cxn modelId="{F433E082-2E77-4455-B8C0-A800A708DAED}" type="presParOf" srcId="{324FB402-95E2-4A34-84DE-CF00AC78F503}" destId="{8B4CF3DB-4C52-45E3-B310-FD997CE65D43}" srcOrd="0" destOrd="0" presId="urn:microsoft.com/office/officeart/2008/layout/LinedList"/>
    <dgm:cxn modelId="{9ACE7D51-1E2E-44C5-B07A-E578BB2886E1}" type="presParOf" srcId="{324FB402-95E2-4A34-84DE-CF00AC78F503}" destId="{9E531F91-D9B9-4964-B5AF-FA04EC306CB7}" srcOrd="1" destOrd="0" presId="urn:microsoft.com/office/officeart/2008/layout/LinedList"/>
    <dgm:cxn modelId="{5C5B96B3-E9A1-4A45-9EEB-FA735B04A549}" type="presParOf" srcId="{324FB402-95E2-4A34-84DE-CF00AC78F503}" destId="{A1B2BEF2-EA8F-4DFC-BBD2-A1173C5894CE}" srcOrd="2" destOrd="0" presId="urn:microsoft.com/office/officeart/2008/layout/LinedList"/>
    <dgm:cxn modelId="{814AC188-5606-482D-9A1E-B9F4EFD4BB42}" type="presParOf" srcId="{9068BF35-21A4-4483-AC38-3C04F05085F2}" destId="{87ED5EA9-481F-4E5A-B505-7C72041134E5}" srcOrd="5" destOrd="0" presId="urn:microsoft.com/office/officeart/2008/layout/LinedList"/>
    <dgm:cxn modelId="{3B5910CC-1B63-486D-AE25-5D0E86DBBDFF}" type="presParOf" srcId="{9068BF35-21A4-4483-AC38-3C04F05085F2}" destId="{AC0285DB-4A08-4297-8646-1E5F19B0CC15}" srcOrd="6" destOrd="0" presId="urn:microsoft.com/office/officeart/2008/layout/LinedList"/>
    <dgm:cxn modelId="{DF848BA5-5591-4D63-AC1F-A1BEAC891CB4}" type="presParOf" srcId="{9068BF35-21A4-4483-AC38-3C04F05085F2}" destId="{BC532B40-2D99-4ABA-B03A-1463392E81E3}" srcOrd="7" destOrd="0" presId="urn:microsoft.com/office/officeart/2008/layout/LinedList"/>
    <dgm:cxn modelId="{09ED4D5B-495D-40D3-89D8-0AC219E14179}" type="presParOf" srcId="{BC532B40-2D99-4ABA-B03A-1463392E81E3}" destId="{1A9A8918-96F0-419F-9B8E-B3688BA13DD9}" srcOrd="0" destOrd="0" presId="urn:microsoft.com/office/officeart/2008/layout/LinedList"/>
    <dgm:cxn modelId="{CE4B603B-5234-4300-884C-5A6836BA16E9}" type="presParOf" srcId="{BC532B40-2D99-4ABA-B03A-1463392E81E3}" destId="{9114E41E-E4BC-4D92-891F-0BA960DA58C9}" srcOrd="1" destOrd="0" presId="urn:microsoft.com/office/officeart/2008/layout/LinedList"/>
    <dgm:cxn modelId="{702C1C3A-4F16-483E-B96F-148FA201AD2C}" type="presParOf" srcId="{BC532B40-2D99-4ABA-B03A-1463392E81E3}" destId="{829DBBE5-D4A7-4AEE-A4D9-4DA7F75C65D3}" srcOrd="2" destOrd="0" presId="urn:microsoft.com/office/officeart/2008/layout/LinedList"/>
    <dgm:cxn modelId="{A8EF21FD-F2AB-4D93-BE32-6FD593E71BE0}" type="presParOf" srcId="{9068BF35-21A4-4483-AC38-3C04F05085F2}" destId="{A2084B61-AEA4-4524-B6C9-BFF18AE8CCE8}" srcOrd="8" destOrd="0" presId="urn:microsoft.com/office/officeart/2008/layout/LinedList"/>
    <dgm:cxn modelId="{8B2AADDD-539D-424D-90E0-FF3A55825DC0}" type="presParOf" srcId="{9068BF35-21A4-4483-AC38-3C04F05085F2}" destId="{3F0320CB-3D3D-4DA9-80C6-E8F3B246DB8A}" srcOrd="9" destOrd="0" presId="urn:microsoft.com/office/officeart/2008/layout/LinedList"/>
    <dgm:cxn modelId="{8FA2D52C-0F83-4DC9-8967-9214921D8E85}" type="presParOf" srcId="{9068BF35-21A4-4483-AC38-3C04F05085F2}" destId="{F1AA2EBB-7A3C-421C-9CD0-58A027D1A28A}" srcOrd="10" destOrd="0" presId="urn:microsoft.com/office/officeart/2008/layout/LinedList"/>
    <dgm:cxn modelId="{D7D65C9E-9185-45E9-B716-46447639137A}" type="presParOf" srcId="{F1AA2EBB-7A3C-421C-9CD0-58A027D1A28A}" destId="{B4523AE2-1E44-471A-AB92-138FA41F09CD}" srcOrd="0" destOrd="0" presId="urn:microsoft.com/office/officeart/2008/layout/LinedList"/>
    <dgm:cxn modelId="{9EB69A2F-B511-4C06-AE28-134EE2B1EAFD}" type="presParOf" srcId="{F1AA2EBB-7A3C-421C-9CD0-58A027D1A28A}" destId="{0B324FDD-2581-465E-B30E-1AF550BDB0BE}" srcOrd="1" destOrd="0" presId="urn:microsoft.com/office/officeart/2008/layout/LinedList"/>
    <dgm:cxn modelId="{2574A430-02C0-45D4-8549-C0A30E9E2829}" type="presParOf" srcId="{F1AA2EBB-7A3C-421C-9CD0-58A027D1A28A}" destId="{526FAA9B-6A09-49AE-8067-C48CBC7B79DF}" srcOrd="2" destOrd="0" presId="urn:microsoft.com/office/officeart/2008/layout/LinedList"/>
    <dgm:cxn modelId="{B4851337-E627-4142-9EBE-6C4E4BD99348}" type="presParOf" srcId="{9068BF35-21A4-4483-AC38-3C04F05085F2}" destId="{141718FF-5154-4364-B8FE-0E31BEF84612}" srcOrd="11" destOrd="0" presId="urn:microsoft.com/office/officeart/2008/layout/LinedList"/>
    <dgm:cxn modelId="{385A1DE0-875F-4DBC-9640-4A4D99F418BE}" type="presParOf" srcId="{9068BF35-21A4-4483-AC38-3C04F05085F2}" destId="{8A38933F-77D4-43D9-AD9B-9E31B74C1AD5}" srcOrd="12" destOrd="0" presId="urn:microsoft.com/office/officeart/2008/layout/LinedList"/>
    <dgm:cxn modelId="{E0CC12F8-8266-4E65-8568-F13FF96E1515}" type="presParOf" srcId="{9068BF35-21A4-4483-AC38-3C04F05085F2}" destId="{64CA5F70-5B07-4C1E-B887-435E597AF850}" srcOrd="13" destOrd="0" presId="urn:microsoft.com/office/officeart/2008/layout/LinedList"/>
    <dgm:cxn modelId="{8DCB6CA2-FB5C-41DD-B641-F282D2079F06}" type="presParOf" srcId="{64CA5F70-5B07-4C1E-B887-435E597AF850}" destId="{E92C8E51-1579-4EDF-9784-08D993D4F259}" srcOrd="0" destOrd="0" presId="urn:microsoft.com/office/officeart/2008/layout/LinedList"/>
    <dgm:cxn modelId="{9943EE5B-B11D-4ED7-AF17-39C52B62B11C}" type="presParOf" srcId="{64CA5F70-5B07-4C1E-B887-435E597AF850}" destId="{4F40BE0E-D6BD-4033-ABCE-F1542A2C6308}" srcOrd="1" destOrd="0" presId="urn:microsoft.com/office/officeart/2008/layout/LinedList"/>
    <dgm:cxn modelId="{39B82781-3A34-4812-8FBD-4482F8651664}" type="presParOf" srcId="{64CA5F70-5B07-4C1E-B887-435E597AF850}" destId="{BD9BE644-95D8-4823-B4B5-99648C878A21}" srcOrd="2" destOrd="0" presId="urn:microsoft.com/office/officeart/2008/layout/LinedList"/>
    <dgm:cxn modelId="{077E5CBA-43CE-4B16-86D6-C9E1989AEB48}" type="presParOf" srcId="{9068BF35-21A4-4483-AC38-3C04F05085F2}" destId="{7BB5DB5D-491E-4375-9C1B-85C4E81BED5C}" srcOrd="14" destOrd="0" presId="urn:microsoft.com/office/officeart/2008/layout/LinedList"/>
    <dgm:cxn modelId="{D2842F5E-683E-479C-8EFA-81B3387E9783}" type="presParOf" srcId="{9068BF35-21A4-4483-AC38-3C04F05085F2}" destId="{B1013BC1-E6E9-48B5-8C34-B0F87D4058E9}" srcOrd="15" destOrd="0" presId="urn:microsoft.com/office/officeart/2008/layout/LinedList"/>
    <dgm:cxn modelId="{1B9F9BC1-CC6A-4900-AF1C-5349621D0865}" type="presParOf" srcId="{9068BF35-21A4-4483-AC38-3C04F05085F2}" destId="{B8D78895-6AF5-4F0E-B491-82911740B6DE}" srcOrd="16" destOrd="0" presId="urn:microsoft.com/office/officeart/2008/layout/LinedList"/>
    <dgm:cxn modelId="{4F4B6DC4-1C2F-4C39-A38A-E1B2AE0BC736}" type="presParOf" srcId="{B8D78895-6AF5-4F0E-B491-82911740B6DE}" destId="{A072F45C-34F8-4AC0-9D76-2E2C4966DB29}" srcOrd="0" destOrd="0" presId="urn:microsoft.com/office/officeart/2008/layout/LinedList"/>
    <dgm:cxn modelId="{C993085A-6E4A-4ECE-97AB-C9285EEB7F27}" type="presParOf" srcId="{B8D78895-6AF5-4F0E-B491-82911740B6DE}" destId="{CCC3F810-BF36-4077-B030-68118C3E5382}" srcOrd="1" destOrd="0" presId="urn:microsoft.com/office/officeart/2008/layout/LinedList"/>
    <dgm:cxn modelId="{F92BECBC-E17F-4B52-BDA4-51DA517F3929}" type="presParOf" srcId="{B8D78895-6AF5-4F0E-B491-82911740B6DE}" destId="{D082C338-D787-4E73-A536-E417C55A7314}" srcOrd="2" destOrd="0" presId="urn:microsoft.com/office/officeart/2008/layout/LinedList"/>
    <dgm:cxn modelId="{7EBAC89D-11BB-4DCE-AEE4-9533BD7E702B}" type="presParOf" srcId="{9068BF35-21A4-4483-AC38-3C04F05085F2}" destId="{19672A00-57B0-4FED-87B8-5BFFA9F64781}" srcOrd="17" destOrd="0" presId="urn:microsoft.com/office/officeart/2008/layout/LinedList"/>
    <dgm:cxn modelId="{894754C4-067E-47F9-9F55-58AF316D42F4}" type="presParOf" srcId="{9068BF35-21A4-4483-AC38-3C04F05085F2}" destId="{BFF9C648-F1DA-452F-A02F-B3DF112E9F4F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C7774-8CF1-48F9-A2CE-117E2B10BD7B}">
      <dsp:nvSpPr>
        <dsp:cNvPr id="0" name=""/>
        <dsp:cNvSpPr/>
      </dsp:nvSpPr>
      <dsp:spPr>
        <a:xfrm>
          <a:off x="0" y="0"/>
          <a:ext cx="109699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CC45B-FA6E-47EB-BEED-ABC0C7320AD8}">
      <dsp:nvSpPr>
        <dsp:cNvPr id="0" name=""/>
        <dsp:cNvSpPr/>
      </dsp:nvSpPr>
      <dsp:spPr>
        <a:xfrm>
          <a:off x="0" y="0"/>
          <a:ext cx="2193988" cy="444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kern="1200"/>
            <a:t>Objectives</a:t>
          </a:r>
        </a:p>
      </dsp:txBody>
      <dsp:txXfrm>
        <a:off x="0" y="0"/>
        <a:ext cx="2193988" cy="4440380"/>
      </dsp:txXfrm>
    </dsp:sp>
    <dsp:sp modelId="{1ED68C20-B07D-429B-848B-0C1A6B7652E6}">
      <dsp:nvSpPr>
        <dsp:cNvPr id="0" name=""/>
        <dsp:cNvSpPr/>
      </dsp:nvSpPr>
      <dsp:spPr>
        <a:xfrm>
          <a:off x="2358537" y="41845"/>
          <a:ext cx="8611405" cy="836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/>
            <a:t>Dashboard with drill-through functionality</a:t>
          </a:r>
        </a:p>
      </dsp:txBody>
      <dsp:txXfrm>
        <a:off x="2358537" y="41845"/>
        <a:ext cx="8611405" cy="836907"/>
      </dsp:txXfrm>
    </dsp:sp>
    <dsp:sp modelId="{73138267-052C-45E4-972B-F2B56CF5FC81}">
      <dsp:nvSpPr>
        <dsp:cNvPr id="0" name=""/>
        <dsp:cNvSpPr/>
      </dsp:nvSpPr>
      <dsp:spPr>
        <a:xfrm>
          <a:off x="2193988" y="878752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59ADC-70E1-4E95-A7CE-36B270682F6C}">
      <dsp:nvSpPr>
        <dsp:cNvPr id="0" name=""/>
        <dsp:cNvSpPr/>
      </dsp:nvSpPr>
      <dsp:spPr>
        <a:xfrm>
          <a:off x="2358537" y="920598"/>
          <a:ext cx="8611405" cy="836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/>
            <a:t>Support for interactive features</a:t>
          </a:r>
        </a:p>
      </dsp:txBody>
      <dsp:txXfrm>
        <a:off x="2358537" y="920598"/>
        <a:ext cx="8611405" cy="836907"/>
      </dsp:txXfrm>
    </dsp:sp>
    <dsp:sp modelId="{29779F0F-F6B2-48C8-A266-566E9D369634}">
      <dsp:nvSpPr>
        <dsp:cNvPr id="0" name=""/>
        <dsp:cNvSpPr/>
      </dsp:nvSpPr>
      <dsp:spPr>
        <a:xfrm>
          <a:off x="2193988" y="1757505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F5186-1B8E-4E68-BB25-4853AF8AECF0}">
      <dsp:nvSpPr>
        <dsp:cNvPr id="0" name=""/>
        <dsp:cNvSpPr/>
      </dsp:nvSpPr>
      <dsp:spPr>
        <a:xfrm>
          <a:off x="2358537" y="1799351"/>
          <a:ext cx="8611405" cy="836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/>
            <a:t>Ability to report from multiple Backup Exec media servers</a:t>
          </a:r>
        </a:p>
      </dsp:txBody>
      <dsp:txXfrm>
        <a:off x="2358537" y="1799351"/>
        <a:ext cx="8611405" cy="836907"/>
      </dsp:txXfrm>
    </dsp:sp>
    <dsp:sp modelId="{3F25601A-5CFE-41FE-839C-5A55B97DAE56}">
      <dsp:nvSpPr>
        <dsp:cNvPr id="0" name=""/>
        <dsp:cNvSpPr/>
      </dsp:nvSpPr>
      <dsp:spPr>
        <a:xfrm>
          <a:off x="2193988" y="2636258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EA571-E253-40FB-AA5C-6564B167EE1E}">
      <dsp:nvSpPr>
        <dsp:cNvPr id="0" name=""/>
        <dsp:cNvSpPr/>
      </dsp:nvSpPr>
      <dsp:spPr>
        <a:xfrm>
          <a:off x="2358537" y="2678104"/>
          <a:ext cx="8611405" cy="836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/>
            <a:t>Ability to share the reports with multiple users</a:t>
          </a:r>
        </a:p>
      </dsp:txBody>
      <dsp:txXfrm>
        <a:off x="2358537" y="2678104"/>
        <a:ext cx="8611405" cy="836907"/>
      </dsp:txXfrm>
    </dsp:sp>
    <dsp:sp modelId="{1D7D4775-4EAB-46DC-AEED-4F4E423AD118}">
      <dsp:nvSpPr>
        <dsp:cNvPr id="0" name=""/>
        <dsp:cNvSpPr/>
      </dsp:nvSpPr>
      <dsp:spPr>
        <a:xfrm>
          <a:off x="2193988" y="3515011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8DB30-C53F-4967-8424-2BBC681394DC}">
      <dsp:nvSpPr>
        <dsp:cNvPr id="0" name=""/>
        <dsp:cNvSpPr/>
      </dsp:nvSpPr>
      <dsp:spPr>
        <a:xfrm>
          <a:off x="2358537" y="3556857"/>
          <a:ext cx="8611405" cy="836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/>
            <a:t>Making use of other Azure services</a:t>
          </a:r>
          <a:r>
            <a:rPr lang="en-US" sz="2400" kern="1200">
              <a:latin typeface="Calibri Light" panose="020F0302020204030204"/>
            </a:rPr>
            <a:t> </a:t>
          </a:r>
          <a:endParaRPr lang="en-US" sz="2400" kern="1200"/>
        </a:p>
      </dsp:txBody>
      <dsp:txXfrm>
        <a:off x="2358537" y="3556857"/>
        <a:ext cx="8611405" cy="836907"/>
      </dsp:txXfrm>
    </dsp:sp>
    <dsp:sp modelId="{A6C7AD0E-F9A6-4D04-A709-0030DB0C8C8C}">
      <dsp:nvSpPr>
        <dsp:cNvPr id="0" name=""/>
        <dsp:cNvSpPr/>
      </dsp:nvSpPr>
      <dsp:spPr>
        <a:xfrm>
          <a:off x="2193988" y="4393764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3CD5F-CFEB-41FF-8FE1-69570C6ADEDB}">
      <dsp:nvSpPr>
        <dsp:cNvPr id="0" name=""/>
        <dsp:cNvSpPr/>
      </dsp:nvSpPr>
      <dsp:spPr>
        <a:xfrm>
          <a:off x="0" y="0"/>
          <a:ext cx="109699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9270E-F8BA-45AA-87A7-A0B79A08B9DE}">
      <dsp:nvSpPr>
        <dsp:cNvPr id="0" name=""/>
        <dsp:cNvSpPr/>
      </dsp:nvSpPr>
      <dsp:spPr>
        <a:xfrm>
          <a:off x="0" y="0"/>
          <a:ext cx="2193988" cy="2517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u="none" kern="1200">
              <a:latin typeface="Calibri Light" panose="020F0302020204030204"/>
            </a:rPr>
            <a:t>Technologies</a:t>
          </a:r>
          <a:endParaRPr lang="en-IN" sz="3000" b="1" u="none" kern="1200"/>
        </a:p>
      </dsp:txBody>
      <dsp:txXfrm>
        <a:off x="0" y="0"/>
        <a:ext cx="2193988" cy="2517273"/>
      </dsp:txXfrm>
    </dsp:sp>
    <dsp:sp modelId="{1F4DF31B-F0A7-4023-8517-43C663931F90}">
      <dsp:nvSpPr>
        <dsp:cNvPr id="0" name=""/>
        <dsp:cNvSpPr/>
      </dsp:nvSpPr>
      <dsp:spPr>
        <a:xfrm>
          <a:off x="2358537" y="39332"/>
          <a:ext cx="8611405" cy="78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Azure Power BI Service</a:t>
          </a:r>
          <a:endParaRPr lang="en-US" sz="2400" kern="1200"/>
        </a:p>
      </dsp:txBody>
      <dsp:txXfrm>
        <a:off x="2358537" y="39332"/>
        <a:ext cx="8611405" cy="786647"/>
      </dsp:txXfrm>
    </dsp:sp>
    <dsp:sp modelId="{D5324BB6-0E5D-4D92-AD7D-0D792D2F84F5}">
      <dsp:nvSpPr>
        <dsp:cNvPr id="0" name=""/>
        <dsp:cNvSpPr/>
      </dsp:nvSpPr>
      <dsp:spPr>
        <a:xfrm>
          <a:off x="2193988" y="825980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7AEF4-5E2D-4F60-9C60-9B777B1C69A1}">
      <dsp:nvSpPr>
        <dsp:cNvPr id="0" name=""/>
        <dsp:cNvSpPr/>
      </dsp:nvSpPr>
      <dsp:spPr>
        <a:xfrm>
          <a:off x="2358537" y="865312"/>
          <a:ext cx="8611405" cy="78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Arcus Service (Backup Exec)</a:t>
          </a:r>
          <a:endParaRPr lang="en-US" sz="2400" kern="1200"/>
        </a:p>
      </dsp:txBody>
      <dsp:txXfrm>
        <a:off x="2358537" y="865312"/>
        <a:ext cx="8611405" cy="786647"/>
      </dsp:txXfrm>
    </dsp:sp>
    <dsp:sp modelId="{A5E76E93-11ED-4D35-B2B8-21CC50F0048C}">
      <dsp:nvSpPr>
        <dsp:cNvPr id="0" name=""/>
        <dsp:cNvSpPr/>
      </dsp:nvSpPr>
      <dsp:spPr>
        <a:xfrm>
          <a:off x="2193988" y="1651960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97407-AA8E-4F1A-8BF8-C7C9A930ECA4}">
      <dsp:nvSpPr>
        <dsp:cNvPr id="0" name=""/>
        <dsp:cNvSpPr/>
      </dsp:nvSpPr>
      <dsp:spPr>
        <a:xfrm>
          <a:off x="2358537" y="1691292"/>
          <a:ext cx="8611405" cy="786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Azure </a:t>
          </a:r>
          <a:r>
            <a:rPr lang="en-IN" sz="2400" kern="1200" err="1"/>
            <a:t>CosmosDB</a:t>
          </a:r>
          <a:endParaRPr lang="en-IN" sz="2400" kern="1200"/>
        </a:p>
      </dsp:txBody>
      <dsp:txXfrm>
        <a:off x="2358537" y="1691292"/>
        <a:ext cx="8611405" cy="786647"/>
      </dsp:txXfrm>
    </dsp:sp>
    <dsp:sp modelId="{05AB1622-F16A-428E-9C5F-4CE1DBABE3CE}">
      <dsp:nvSpPr>
        <dsp:cNvPr id="0" name=""/>
        <dsp:cNvSpPr/>
      </dsp:nvSpPr>
      <dsp:spPr>
        <a:xfrm>
          <a:off x="2193988" y="2477940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9D8C7-5FB7-4972-8803-BCCEAD220C64}">
      <dsp:nvSpPr>
        <dsp:cNvPr id="0" name=""/>
        <dsp:cNvSpPr/>
      </dsp:nvSpPr>
      <dsp:spPr>
        <a:xfrm>
          <a:off x="0" y="0"/>
          <a:ext cx="109699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917B3-AE97-4181-8DB2-B34A084CBA12}">
      <dsp:nvSpPr>
        <dsp:cNvPr id="0" name=""/>
        <dsp:cNvSpPr/>
      </dsp:nvSpPr>
      <dsp:spPr>
        <a:xfrm>
          <a:off x="0" y="0"/>
          <a:ext cx="2193988" cy="4916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tx1"/>
            </a:solidFill>
            <a:latin typeface="+mn-lt"/>
          </a:endParaRPr>
        </a:p>
      </dsp:txBody>
      <dsp:txXfrm>
        <a:off x="0" y="0"/>
        <a:ext cx="2193988" cy="4916170"/>
      </dsp:txXfrm>
    </dsp:sp>
    <dsp:sp modelId="{1AAA9110-094E-497F-BC68-CE25A3F7B213}">
      <dsp:nvSpPr>
        <dsp:cNvPr id="0" name=""/>
        <dsp:cNvSpPr/>
      </dsp:nvSpPr>
      <dsp:spPr>
        <a:xfrm>
          <a:off x="2358537" y="29075"/>
          <a:ext cx="8611405" cy="58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+mn-lt"/>
            </a:rPr>
            <a:t>Business intelligence and data visualization tool</a:t>
          </a:r>
        </a:p>
      </dsp:txBody>
      <dsp:txXfrm>
        <a:off x="2358537" y="29075"/>
        <a:ext cx="8611405" cy="581514"/>
      </dsp:txXfrm>
    </dsp:sp>
    <dsp:sp modelId="{E1CA43FF-764A-4828-B2F7-CC19B7499911}">
      <dsp:nvSpPr>
        <dsp:cNvPr id="0" name=""/>
        <dsp:cNvSpPr/>
      </dsp:nvSpPr>
      <dsp:spPr>
        <a:xfrm>
          <a:off x="2193988" y="610590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A24EC-745D-481F-9F5C-7D7E7673D175}">
      <dsp:nvSpPr>
        <dsp:cNvPr id="0" name=""/>
        <dsp:cNvSpPr/>
      </dsp:nvSpPr>
      <dsp:spPr>
        <a:xfrm>
          <a:off x="2358537" y="639666"/>
          <a:ext cx="8611405" cy="58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Rich and interactive widgets</a:t>
          </a:r>
          <a:endParaRPr lang="en-US" sz="2400" kern="1200">
            <a:solidFill>
              <a:schemeClr val="tx1"/>
            </a:solidFill>
            <a:latin typeface="+mn-lt"/>
          </a:endParaRPr>
        </a:p>
      </dsp:txBody>
      <dsp:txXfrm>
        <a:off x="2358537" y="639666"/>
        <a:ext cx="8611405" cy="581514"/>
      </dsp:txXfrm>
    </dsp:sp>
    <dsp:sp modelId="{145E7BB6-A6D4-440D-A1D3-E1ABB6C5F081}">
      <dsp:nvSpPr>
        <dsp:cNvPr id="0" name=""/>
        <dsp:cNvSpPr/>
      </dsp:nvSpPr>
      <dsp:spPr>
        <a:xfrm>
          <a:off x="2193988" y="1221180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1BFFD-6142-465A-B5B1-10695A21AE9F}">
      <dsp:nvSpPr>
        <dsp:cNvPr id="0" name=""/>
        <dsp:cNvSpPr/>
      </dsp:nvSpPr>
      <dsp:spPr>
        <a:xfrm>
          <a:off x="2358537" y="1250256"/>
          <a:ext cx="8611405" cy="58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Cross-filtering and cross-highlighting features</a:t>
          </a:r>
          <a:endParaRPr lang="en-US" sz="2400" kern="1200"/>
        </a:p>
      </dsp:txBody>
      <dsp:txXfrm>
        <a:off x="2358537" y="1250256"/>
        <a:ext cx="8611405" cy="581514"/>
      </dsp:txXfrm>
    </dsp:sp>
    <dsp:sp modelId="{E6182871-7C36-4492-82AA-02AE50152D17}">
      <dsp:nvSpPr>
        <dsp:cNvPr id="0" name=""/>
        <dsp:cNvSpPr/>
      </dsp:nvSpPr>
      <dsp:spPr>
        <a:xfrm>
          <a:off x="2193988" y="1831771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88D177-7E5E-40D5-A65E-F49F6C833724}">
      <dsp:nvSpPr>
        <dsp:cNvPr id="0" name=""/>
        <dsp:cNvSpPr/>
      </dsp:nvSpPr>
      <dsp:spPr>
        <a:xfrm>
          <a:off x="2358537" y="1860847"/>
          <a:ext cx="8611405" cy="58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Deployable from app source into user’s Azure subscription  </a:t>
          </a:r>
          <a:endParaRPr lang="en-US" sz="2400" kern="1200"/>
        </a:p>
      </dsp:txBody>
      <dsp:txXfrm>
        <a:off x="2358537" y="1860847"/>
        <a:ext cx="8611405" cy="581514"/>
      </dsp:txXfrm>
    </dsp:sp>
    <dsp:sp modelId="{8D66D203-BF4B-4F69-962F-9040A1FEF899}">
      <dsp:nvSpPr>
        <dsp:cNvPr id="0" name=""/>
        <dsp:cNvSpPr/>
      </dsp:nvSpPr>
      <dsp:spPr>
        <a:xfrm>
          <a:off x="2193988" y="2442361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924FD-9AA5-4E93-B8C2-B6EAB1ECA1FD}">
      <dsp:nvSpPr>
        <dsp:cNvPr id="0" name=""/>
        <dsp:cNvSpPr/>
      </dsp:nvSpPr>
      <dsp:spPr>
        <a:xfrm>
          <a:off x="2358537" y="2471437"/>
          <a:ext cx="8611405" cy="58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Corbel"/>
            </a:rPr>
            <a:t>Publishing and sharing features</a:t>
          </a:r>
          <a:endParaRPr lang="en-US" sz="2400" kern="1200"/>
        </a:p>
      </dsp:txBody>
      <dsp:txXfrm>
        <a:off x="2358537" y="2471437"/>
        <a:ext cx="8611405" cy="581514"/>
      </dsp:txXfrm>
    </dsp:sp>
    <dsp:sp modelId="{6AD2FE1D-E53F-4A7F-AFD2-21B0DCC39658}">
      <dsp:nvSpPr>
        <dsp:cNvPr id="0" name=""/>
        <dsp:cNvSpPr/>
      </dsp:nvSpPr>
      <dsp:spPr>
        <a:xfrm>
          <a:off x="2193988" y="3052952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B67E9-AB92-4915-BA0B-23CA500FE07F}">
      <dsp:nvSpPr>
        <dsp:cNvPr id="0" name=""/>
        <dsp:cNvSpPr/>
      </dsp:nvSpPr>
      <dsp:spPr>
        <a:xfrm>
          <a:off x="2358537" y="3082028"/>
          <a:ext cx="8611405" cy="58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Accessible using web UI and mobile application</a:t>
          </a:r>
        </a:p>
      </dsp:txBody>
      <dsp:txXfrm>
        <a:off x="2358537" y="3082028"/>
        <a:ext cx="8611405" cy="581514"/>
      </dsp:txXfrm>
    </dsp:sp>
    <dsp:sp modelId="{C3C78391-5E24-4F8D-8680-BED0D00C40F6}">
      <dsp:nvSpPr>
        <dsp:cNvPr id="0" name=""/>
        <dsp:cNvSpPr/>
      </dsp:nvSpPr>
      <dsp:spPr>
        <a:xfrm>
          <a:off x="2193988" y="3663542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18191-34A8-4810-8CB8-26E26B716F02}">
      <dsp:nvSpPr>
        <dsp:cNvPr id="0" name=""/>
        <dsp:cNvSpPr/>
      </dsp:nvSpPr>
      <dsp:spPr>
        <a:xfrm>
          <a:off x="2358537" y="3692618"/>
          <a:ext cx="8611405" cy="58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solidFill>
                <a:schemeClr val="tx1"/>
              </a:solidFill>
            </a:rPr>
            <a:t>Requires PBI-pro subscription for $9.99/month</a:t>
          </a:r>
          <a:endParaRPr lang="en-IN" sz="2400" kern="1200"/>
        </a:p>
      </dsp:txBody>
      <dsp:txXfrm>
        <a:off x="2358537" y="3692618"/>
        <a:ext cx="8611405" cy="581514"/>
      </dsp:txXfrm>
    </dsp:sp>
    <dsp:sp modelId="{348D7E10-A120-460E-8533-1FF44697BAD0}">
      <dsp:nvSpPr>
        <dsp:cNvPr id="0" name=""/>
        <dsp:cNvSpPr/>
      </dsp:nvSpPr>
      <dsp:spPr>
        <a:xfrm>
          <a:off x="2193988" y="4274133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CD6F0-4DD3-4B15-B5C7-89364A4FF286}">
      <dsp:nvSpPr>
        <dsp:cNvPr id="0" name=""/>
        <dsp:cNvSpPr/>
      </dsp:nvSpPr>
      <dsp:spPr>
        <a:xfrm>
          <a:off x="2358537" y="4303209"/>
          <a:ext cx="8611405" cy="58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Ability to leverage Azure services like data analytics</a:t>
          </a:r>
        </a:p>
      </dsp:txBody>
      <dsp:txXfrm>
        <a:off x="2358537" y="4303209"/>
        <a:ext cx="8611405" cy="581514"/>
      </dsp:txXfrm>
    </dsp:sp>
    <dsp:sp modelId="{141B2863-23FB-4E64-86AC-53F90360F832}">
      <dsp:nvSpPr>
        <dsp:cNvPr id="0" name=""/>
        <dsp:cNvSpPr/>
      </dsp:nvSpPr>
      <dsp:spPr>
        <a:xfrm>
          <a:off x="2193988" y="4884723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4612D-CBF9-43D8-BC81-A8314D7BAED3}">
      <dsp:nvSpPr>
        <dsp:cNvPr id="0" name=""/>
        <dsp:cNvSpPr/>
      </dsp:nvSpPr>
      <dsp:spPr>
        <a:xfrm>
          <a:off x="0" y="0"/>
          <a:ext cx="109699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04483-2C6C-4F98-BC36-2C0748B5B71D}">
      <dsp:nvSpPr>
        <dsp:cNvPr id="0" name=""/>
        <dsp:cNvSpPr/>
      </dsp:nvSpPr>
      <dsp:spPr>
        <a:xfrm>
          <a:off x="0" y="0"/>
          <a:ext cx="2193988" cy="372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tx1"/>
            </a:solidFill>
            <a:latin typeface="+mn-lt"/>
          </a:endParaRPr>
        </a:p>
      </dsp:txBody>
      <dsp:txXfrm>
        <a:off x="0" y="0"/>
        <a:ext cx="2193988" cy="3728720"/>
      </dsp:txXfrm>
    </dsp:sp>
    <dsp:sp modelId="{9ADA715D-6CBE-40BA-9A69-9A095682A15F}">
      <dsp:nvSpPr>
        <dsp:cNvPr id="0" name=""/>
        <dsp:cNvSpPr/>
      </dsp:nvSpPr>
      <dsp:spPr>
        <a:xfrm>
          <a:off x="2358537" y="35138"/>
          <a:ext cx="8611405" cy="702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+mn-lt"/>
            </a:rPr>
            <a:t>Veritas Backup Exec (BE) tool</a:t>
          </a:r>
        </a:p>
      </dsp:txBody>
      <dsp:txXfrm>
        <a:off x="2358537" y="35138"/>
        <a:ext cx="8611405" cy="702776"/>
      </dsp:txXfrm>
    </dsp:sp>
    <dsp:sp modelId="{66A52E7D-5A0E-4FD1-B434-1D8EA7A1BA0D}">
      <dsp:nvSpPr>
        <dsp:cNvPr id="0" name=""/>
        <dsp:cNvSpPr/>
      </dsp:nvSpPr>
      <dsp:spPr>
        <a:xfrm>
          <a:off x="2193988" y="737915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44393-E63D-49C5-8221-304FF5EF8186}">
      <dsp:nvSpPr>
        <dsp:cNvPr id="0" name=""/>
        <dsp:cNvSpPr/>
      </dsp:nvSpPr>
      <dsp:spPr>
        <a:xfrm>
          <a:off x="2358537" y="773053"/>
          <a:ext cx="8611405" cy="702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+mn-lt"/>
            </a:rPr>
            <a:t>To be installed on every BE media server</a:t>
          </a:r>
        </a:p>
      </dsp:txBody>
      <dsp:txXfrm>
        <a:off x="2358537" y="773053"/>
        <a:ext cx="8611405" cy="702776"/>
      </dsp:txXfrm>
    </dsp:sp>
    <dsp:sp modelId="{519EE692-5B91-47FB-AE24-BB4937E8554C}">
      <dsp:nvSpPr>
        <dsp:cNvPr id="0" name=""/>
        <dsp:cNvSpPr/>
      </dsp:nvSpPr>
      <dsp:spPr>
        <a:xfrm>
          <a:off x="2193988" y="1475830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1BFFD-6142-465A-B5B1-10695A21AE9F}">
      <dsp:nvSpPr>
        <dsp:cNvPr id="0" name=""/>
        <dsp:cNvSpPr/>
      </dsp:nvSpPr>
      <dsp:spPr>
        <a:xfrm>
          <a:off x="2358537" y="1510969"/>
          <a:ext cx="8611405" cy="702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Collects data from BE media </a:t>
          </a:r>
          <a:r>
            <a:rPr lang="en-IN" sz="2400" kern="1200">
              <a:latin typeface="Calibri Light" panose="020F0302020204030204"/>
            </a:rPr>
            <a:t>servers</a:t>
          </a:r>
          <a:endParaRPr lang="en-US" sz="2400" kern="1200"/>
        </a:p>
      </dsp:txBody>
      <dsp:txXfrm>
        <a:off x="2358537" y="1510969"/>
        <a:ext cx="8611405" cy="702776"/>
      </dsp:txXfrm>
    </dsp:sp>
    <dsp:sp modelId="{E6182871-7C36-4492-82AA-02AE50152D17}">
      <dsp:nvSpPr>
        <dsp:cNvPr id="0" name=""/>
        <dsp:cNvSpPr/>
      </dsp:nvSpPr>
      <dsp:spPr>
        <a:xfrm>
          <a:off x="2193988" y="2213745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924FD-9AA5-4E93-B8C2-B6EAB1ECA1FD}">
      <dsp:nvSpPr>
        <dsp:cNvPr id="0" name=""/>
        <dsp:cNvSpPr/>
      </dsp:nvSpPr>
      <dsp:spPr>
        <a:xfrm>
          <a:off x="2358537" y="2248884"/>
          <a:ext cx="8611405" cy="702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Corbel"/>
            </a:rPr>
            <a:t>Pushes the data to Azure </a:t>
          </a:r>
          <a:r>
            <a:rPr lang="en-IN" sz="2400" kern="1200" err="1">
              <a:latin typeface="Corbel"/>
            </a:rPr>
            <a:t>CosmosDB</a:t>
          </a:r>
          <a:endParaRPr lang="en-US" sz="2400" kern="1200" err="1"/>
        </a:p>
      </dsp:txBody>
      <dsp:txXfrm>
        <a:off x="2358537" y="2248884"/>
        <a:ext cx="8611405" cy="702776"/>
      </dsp:txXfrm>
    </dsp:sp>
    <dsp:sp modelId="{6AD2FE1D-E53F-4A7F-AFD2-21B0DCC39658}">
      <dsp:nvSpPr>
        <dsp:cNvPr id="0" name=""/>
        <dsp:cNvSpPr/>
      </dsp:nvSpPr>
      <dsp:spPr>
        <a:xfrm>
          <a:off x="2193988" y="2951660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1186D-A291-42D9-90BE-EBE18BEAD0B2}">
      <dsp:nvSpPr>
        <dsp:cNvPr id="0" name=""/>
        <dsp:cNvSpPr/>
      </dsp:nvSpPr>
      <dsp:spPr>
        <a:xfrm>
          <a:off x="2358537" y="2986799"/>
          <a:ext cx="8611405" cy="702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collection frequency is customizable</a:t>
          </a:r>
          <a:r>
            <a:rPr lang="en-US" sz="2400" kern="1200">
              <a:latin typeface="Calibri Light" panose="020F0302020204030204"/>
            </a:rPr>
            <a:t> </a:t>
          </a:r>
          <a:endParaRPr lang="en-US" sz="2400" kern="1200"/>
        </a:p>
      </dsp:txBody>
      <dsp:txXfrm>
        <a:off x="2358537" y="2986799"/>
        <a:ext cx="8611405" cy="702776"/>
      </dsp:txXfrm>
    </dsp:sp>
    <dsp:sp modelId="{24E4280D-1551-4F81-98A3-84E8706393E5}">
      <dsp:nvSpPr>
        <dsp:cNvPr id="0" name=""/>
        <dsp:cNvSpPr/>
      </dsp:nvSpPr>
      <dsp:spPr>
        <a:xfrm>
          <a:off x="2193988" y="3689575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4612D-CBF9-43D8-BC81-A8314D7BAED3}">
      <dsp:nvSpPr>
        <dsp:cNvPr id="0" name=""/>
        <dsp:cNvSpPr/>
      </dsp:nvSpPr>
      <dsp:spPr>
        <a:xfrm>
          <a:off x="0" y="0"/>
          <a:ext cx="109699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04483-2C6C-4F98-BC36-2C0748B5B71D}">
      <dsp:nvSpPr>
        <dsp:cNvPr id="0" name=""/>
        <dsp:cNvSpPr/>
      </dsp:nvSpPr>
      <dsp:spPr>
        <a:xfrm>
          <a:off x="0" y="0"/>
          <a:ext cx="2193988" cy="281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tx1"/>
            </a:solidFill>
            <a:latin typeface="+mn-lt"/>
          </a:endParaRPr>
        </a:p>
      </dsp:txBody>
      <dsp:txXfrm>
        <a:off x="0" y="0"/>
        <a:ext cx="2193988" cy="2814071"/>
      </dsp:txXfrm>
    </dsp:sp>
    <dsp:sp modelId="{A72C0E9F-BB9F-4FF5-8075-1E87B1264C39}">
      <dsp:nvSpPr>
        <dsp:cNvPr id="0" name=""/>
        <dsp:cNvSpPr/>
      </dsp:nvSpPr>
      <dsp:spPr>
        <a:xfrm>
          <a:off x="2358537" y="43969"/>
          <a:ext cx="8611405" cy="879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Fully Managed </a:t>
          </a:r>
          <a:r>
            <a:rPr lang="en-US" sz="2400" kern="1200">
              <a:solidFill>
                <a:schemeClr val="tx1"/>
              </a:solidFill>
              <a:latin typeface="+mn-lt"/>
            </a:rPr>
            <a:t>database </a:t>
          </a:r>
          <a:r>
            <a:rPr lang="en-IN" sz="2400" kern="1200"/>
            <a:t>service</a:t>
          </a:r>
          <a:endParaRPr lang="en-US" sz="2400" kern="1200">
            <a:solidFill>
              <a:schemeClr val="tx1"/>
            </a:solidFill>
            <a:latin typeface="+mn-lt"/>
          </a:endParaRPr>
        </a:p>
      </dsp:txBody>
      <dsp:txXfrm>
        <a:off x="2358537" y="43969"/>
        <a:ext cx="8611405" cy="879397"/>
      </dsp:txXfrm>
    </dsp:sp>
    <dsp:sp modelId="{981D3C63-F7E0-4814-A886-C2E0CA17758E}">
      <dsp:nvSpPr>
        <dsp:cNvPr id="0" name=""/>
        <dsp:cNvSpPr/>
      </dsp:nvSpPr>
      <dsp:spPr>
        <a:xfrm>
          <a:off x="2193988" y="923367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4A443-F3F4-4CC1-886C-5F160ED68301}">
      <dsp:nvSpPr>
        <dsp:cNvPr id="0" name=""/>
        <dsp:cNvSpPr/>
      </dsp:nvSpPr>
      <dsp:spPr>
        <a:xfrm>
          <a:off x="2358537" y="967336"/>
          <a:ext cx="8611405" cy="879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+mn-lt"/>
            </a:rPr>
            <a:t>Stores the data pushed by Arcus service</a:t>
          </a:r>
        </a:p>
      </dsp:txBody>
      <dsp:txXfrm>
        <a:off x="2358537" y="967336"/>
        <a:ext cx="8611405" cy="879397"/>
      </dsp:txXfrm>
    </dsp:sp>
    <dsp:sp modelId="{E2F1FBC8-C263-43B7-85C8-1AB652787EED}">
      <dsp:nvSpPr>
        <dsp:cNvPr id="0" name=""/>
        <dsp:cNvSpPr/>
      </dsp:nvSpPr>
      <dsp:spPr>
        <a:xfrm>
          <a:off x="2193988" y="1846734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AEB35-63D9-4CDA-80D5-54CF5ACDF0C4}">
      <dsp:nvSpPr>
        <dsp:cNvPr id="0" name=""/>
        <dsp:cNvSpPr/>
      </dsp:nvSpPr>
      <dsp:spPr>
        <a:xfrm>
          <a:off x="2358537" y="1890703"/>
          <a:ext cx="8611405" cy="879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+mn-lt"/>
            </a:rPr>
            <a:t>Pricing is based on throughput and storage</a:t>
          </a:r>
        </a:p>
      </dsp:txBody>
      <dsp:txXfrm>
        <a:off x="2358537" y="1890703"/>
        <a:ext cx="8611405" cy="879397"/>
      </dsp:txXfrm>
    </dsp:sp>
    <dsp:sp modelId="{A95E4C5D-A227-4BA6-8644-EFB5A9782DB3}">
      <dsp:nvSpPr>
        <dsp:cNvPr id="0" name=""/>
        <dsp:cNvSpPr/>
      </dsp:nvSpPr>
      <dsp:spPr>
        <a:xfrm>
          <a:off x="2193988" y="2770101"/>
          <a:ext cx="8775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F5DC4-9AD0-4E5D-9959-6D739A1F5D4A}">
      <dsp:nvSpPr>
        <dsp:cNvPr id="0" name=""/>
        <dsp:cNvSpPr/>
      </dsp:nvSpPr>
      <dsp:spPr>
        <a:xfrm>
          <a:off x="0" y="0"/>
          <a:ext cx="109699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B7665-CA3D-4143-894A-C3A23C0D6184}">
      <dsp:nvSpPr>
        <dsp:cNvPr id="0" name=""/>
        <dsp:cNvSpPr/>
      </dsp:nvSpPr>
      <dsp:spPr>
        <a:xfrm>
          <a:off x="0" y="0"/>
          <a:ext cx="2383651" cy="404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u="none" kern="1200">
            <a:latin typeface="Calibri"/>
            <a:cs typeface="Calibri"/>
          </a:endParaRPr>
        </a:p>
      </dsp:txBody>
      <dsp:txXfrm>
        <a:off x="0" y="0"/>
        <a:ext cx="2383651" cy="4043588"/>
      </dsp:txXfrm>
    </dsp:sp>
    <dsp:sp modelId="{1F4DF31B-F0A7-4023-8517-43C663931F90}">
      <dsp:nvSpPr>
        <dsp:cNvPr id="0" name=""/>
        <dsp:cNvSpPr/>
      </dsp:nvSpPr>
      <dsp:spPr>
        <a:xfrm>
          <a:off x="2544504" y="31837"/>
          <a:ext cx="8417985" cy="63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+mn-lt"/>
              <a:cs typeface="Calibri"/>
            </a:rPr>
            <a:t> Storage</a:t>
          </a:r>
          <a:r>
            <a:rPr lang="en-IN" sz="2400" b="0" kern="1200" dirty="0">
              <a:latin typeface="+mn-lt"/>
              <a:cs typeface="Calibri"/>
            </a:rPr>
            <a:t> trending and forecasting</a:t>
          </a:r>
          <a:endParaRPr lang="en-US" sz="2400" b="0" kern="1200" dirty="0">
            <a:latin typeface="+mn-lt"/>
            <a:cs typeface="Calibri"/>
          </a:endParaRPr>
        </a:p>
      </dsp:txBody>
      <dsp:txXfrm>
        <a:off x="2544504" y="31837"/>
        <a:ext cx="8417985" cy="636746"/>
      </dsp:txXfrm>
    </dsp:sp>
    <dsp:sp modelId="{D5324BB6-0E5D-4D92-AD7D-0D792D2F84F5}">
      <dsp:nvSpPr>
        <dsp:cNvPr id="0" name=""/>
        <dsp:cNvSpPr/>
      </dsp:nvSpPr>
      <dsp:spPr>
        <a:xfrm>
          <a:off x="2383651" y="668583"/>
          <a:ext cx="85788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31F91-D9B9-4964-B5AF-FA04EC306CB7}">
      <dsp:nvSpPr>
        <dsp:cNvPr id="0" name=""/>
        <dsp:cNvSpPr/>
      </dsp:nvSpPr>
      <dsp:spPr>
        <a:xfrm>
          <a:off x="2544504" y="700421"/>
          <a:ext cx="8417985" cy="63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  <a:cs typeface="Calibri"/>
            </a:rPr>
            <a:t> Job performance </a:t>
          </a:r>
          <a:r>
            <a:rPr lang="en-US" sz="2400" kern="1200" dirty="0">
              <a:latin typeface="+mn-lt"/>
              <a:cs typeface="Calibri"/>
            </a:rPr>
            <a:t>analysis</a:t>
          </a:r>
        </a:p>
      </dsp:txBody>
      <dsp:txXfrm>
        <a:off x="2544504" y="700421"/>
        <a:ext cx="8417985" cy="636746"/>
      </dsp:txXfrm>
    </dsp:sp>
    <dsp:sp modelId="{87ED5EA9-481F-4E5A-B505-7C72041134E5}">
      <dsp:nvSpPr>
        <dsp:cNvPr id="0" name=""/>
        <dsp:cNvSpPr/>
      </dsp:nvSpPr>
      <dsp:spPr>
        <a:xfrm>
          <a:off x="2383651" y="1337167"/>
          <a:ext cx="85788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14E41E-E4BC-4D92-891F-0BA960DA58C9}">
      <dsp:nvSpPr>
        <dsp:cNvPr id="0" name=""/>
        <dsp:cNvSpPr/>
      </dsp:nvSpPr>
      <dsp:spPr>
        <a:xfrm>
          <a:off x="2544504" y="1369005"/>
          <a:ext cx="8417985" cy="63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+mn-lt"/>
              <a:cs typeface="Calibri"/>
            </a:rPr>
            <a:t> Resource topology (CAS-MMS-Agents-Storages)</a:t>
          </a:r>
          <a:endParaRPr lang="en-US" sz="2400" kern="1200" dirty="0">
            <a:latin typeface="+mn-lt"/>
            <a:cs typeface="Calibri Light" panose="020F0302020204030204"/>
          </a:endParaRPr>
        </a:p>
      </dsp:txBody>
      <dsp:txXfrm>
        <a:off x="2544504" y="1369005"/>
        <a:ext cx="8417985" cy="636746"/>
      </dsp:txXfrm>
    </dsp:sp>
    <dsp:sp modelId="{A2084B61-AEA4-4524-B6C9-BFF18AE8CCE8}">
      <dsp:nvSpPr>
        <dsp:cNvPr id="0" name=""/>
        <dsp:cNvSpPr/>
      </dsp:nvSpPr>
      <dsp:spPr>
        <a:xfrm>
          <a:off x="2383651" y="2005751"/>
          <a:ext cx="85788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24FDD-2581-465E-B30E-1AF550BDB0BE}">
      <dsp:nvSpPr>
        <dsp:cNvPr id="0" name=""/>
        <dsp:cNvSpPr/>
      </dsp:nvSpPr>
      <dsp:spPr>
        <a:xfrm>
          <a:off x="2544504" y="2037589"/>
          <a:ext cx="8417985" cy="63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+mn-lt"/>
              <a:cs typeface="Calibri"/>
            </a:rPr>
            <a:t> Remote error reporting, analysis &amp; fix</a:t>
          </a:r>
          <a:endParaRPr lang="en-US" sz="2400" kern="1200" dirty="0">
            <a:latin typeface="+mn-lt"/>
            <a:cs typeface="Calibri Light" panose="020F0302020204030204"/>
          </a:endParaRPr>
        </a:p>
      </dsp:txBody>
      <dsp:txXfrm>
        <a:off x="2544504" y="2037589"/>
        <a:ext cx="8417985" cy="636746"/>
      </dsp:txXfrm>
    </dsp:sp>
    <dsp:sp modelId="{141718FF-5154-4364-B8FE-0E31BEF84612}">
      <dsp:nvSpPr>
        <dsp:cNvPr id="0" name=""/>
        <dsp:cNvSpPr/>
      </dsp:nvSpPr>
      <dsp:spPr>
        <a:xfrm>
          <a:off x="2383651" y="2674335"/>
          <a:ext cx="85788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40BE0E-D6BD-4033-ABCE-F1542A2C6308}">
      <dsp:nvSpPr>
        <dsp:cNvPr id="0" name=""/>
        <dsp:cNvSpPr/>
      </dsp:nvSpPr>
      <dsp:spPr>
        <a:xfrm>
          <a:off x="2544504" y="2706173"/>
          <a:ext cx="8417985" cy="63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+mn-lt"/>
              <a:cs typeface="Calibri"/>
            </a:rPr>
            <a:t> Mobile App</a:t>
          </a:r>
          <a:endParaRPr lang="en-US" sz="2400" kern="1200" dirty="0">
            <a:latin typeface="+mn-lt"/>
          </a:endParaRPr>
        </a:p>
      </dsp:txBody>
      <dsp:txXfrm>
        <a:off x="2544504" y="2706173"/>
        <a:ext cx="8417985" cy="636746"/>
      </dsp:txXfrm>
    </dsp:sp>
    <dsp:sp modelId="{7BB5DB5D-491E-4375-9C1B-85C4E81BED5C}">
      <dsp:nvSpPr>
        <dsp:cNvPr id="0" name=""/>
        <dsp:cNvSpPr/>
      </dsp:nvSpPr>
      <dsp:spPr>
        <a:xfrm>
          <a:off x="2383651" y="3342919"/>
          <a:ext cx="85788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C3F810-BF36-4077-B030-68118C3E5382}">
      <dsp:nvSpPr>
        <dsp:cNvPr id="0" name=""/>
        <dsp:cNvSpPr/>
      </dsp:nvSpPr>
      <dsp:spPr>
        <a:xfrm>
          <a:off x="2544504" y="3374757"/>
          <a:ext cx="8417985" cy="636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+mn-lt"/>
              <a:cs typeface="Calibri Light" panose="020F0302020204030204"/>
            </a:rPr>
            <a:t> Any more thoughts/ideas?</a:t>
          </a:r>
        </a:p>
      </dsp:txBody>
      <dsp:txXfrm>
        <a:off x="2544504" y="3374757"/>
        <a:ext cx="8417985" cy="636746"/>
      </dsp:txXfrm>
    </dsp:sp>
    <dsp:sp modelId="{19672A00-57B0-4FED-87B8-5BFFA9F64781}">
      <dsp:nvSpPr>
        <dsp:cNvPr id="0" name=""/>
        <dsp:cNvSpPr/>
      </dsp:nvSpPr>
      <dsp:spPr>
        <a:xfrm>
          <a:off x="2383651" y="4011503"/>
          <a:ext cx="85788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3A3DD-7C70-C04D-A0AB-DF3E18FAA375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F3097-495D-1241-AD6C-9F2FB2DC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2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59D83-F0B0-A44E-865C-D659494CB32D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6B7E1-4822-D64D-82B5-5688A833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/>
              <a:t>Cross-filtering</a:t>
            </a:r>
            <a:r>
              <a:rPr lang="en-IN"/>
              <a:t> removes data that doesn't apply. Selecting </a:t>
            </a:r>
            <a:r>
              <a:rPr lang="en-IN" b="1"/>
              <a:t>Moderation</a:t>
            </a:r>
            <a:r>
              <a:rPr lang="en-IN"/>
              <a:t> in the doughnut chart cross-filters the line chart. The line chart now only displays data points for the Moderation segment.</a:t>
            </a:r>
          </a:p>
          <a:p>
            <a:r>
              <a:rPr lang="en-IN" b="1"/>
              <a:t>Cross-highlighting</a:t>
            </a:r>
            <a:r>
              <a:rPr lang="en-IN"/>
              <a:t> retains all the original data points but dims the portion that does not apply to your selection. Selecting </a:t>
            </a:r>
            <a:r>
              <a:rPr lang="en-IN" b="1"/>
              <a:t>Moderation</a:t>
            </a:r>
            <a:r>
              <a:rPr lang="en-IN"/>
              <a:t> in the doughnut chart cross-highlights the column chart. The column chart dims all the data that applies to the Convenience segment and highlights all the data that applies to the Moderation segment.</a:t>
            </a:r>
          </a:p>
          <a:p>
            <a:endParaRPr lang="en-IN"/>
          </a:p>
          <a:p>
            <a:r>
              <a:rPr lang="en-IN"/>
              <a:t>Other azure services such as data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6B7E1-4822-D64D-82B5-5688A83365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6B7E1-4822-D64D-82B5-5688A83365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39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6B7E1-4822-D64D-82B5-5688A83365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5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6B7E1-4822-D64D-82B5-5688A83365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5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Show arcus demo in which cover service pane, configuration file (time frequency point)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6B7E1-4822-D64D-82B5-5688A83365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64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6B7E1-4822-D64D-82B5-5688A83365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4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vi.tam/Desktop/Veritas%20Brand/Brand%20Refresh_12-03-19/Brand%20Refresh-PPT%20Template/New%20PPT%20Assets/Master%20Title-Content%20Pages-Grey%20Diamond.png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vi.tam/Desktop/Veritas%20Brand/Brand%20Refresh_12-03-19/Brand%20Refresh-PPT%20Template/New%20PPT%20Assets/Master%20Title-Content%20Pages-Grey%20Diamond.png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vi.tam/Desktop/Veritas%20Brand/Brand%20Refresh_12-03-19/Brand%20Refresh-PPT%20Template/New%20PPT%20Assets/Primary%20Purple.pn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vi.tam/Desktop/Veritas%20Brand/Brand%20Refresh_12-03-19/Brand%20Refresh-PPT%20Template/New%20PPT%20Assets/Primary%20Teal.png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5011A-53F5-4BF4-902C-B6DD4D335330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8ECA-6085-4A85-B106-725B3EED71D7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8C5128-6B39-4E29-84FE-E775B23139C4}"/>
              </a:ext>
            </a:extLst>
          </p:cNvPr>
          <p:cNvGrpSpPr/>
          <p:nvPr userDrawn="1"/>
        </p:nvGrpSpPr>
        <p:grpSpPr>
          <a:xfrm>
            <a:off x="0" y="0"/>
            <a:ext cx="10849849" cy="6858000"/>
            <a:chOff x="1215514" y="0"/>
            <a:chExt cx="10849849" cy="6858000"/>
          </a:xfrm>
        </p:grpSpPr>
        <p:pic>
          <p:nvPicPr>
            <p:cNvPr id="8" name="Picture 7" descr="red-RGB-hor-lores.jpg">
              <a:extLst>
                <a:ext uri="{FF2B5EF4-FFF2-40B4-BE49-F238E27FC236}">
                  <a16:creationId xmlns:a16="http://schemas.microsoft.com/office/drawing/2014/main" id="{9D29F1A2-1654-4CA4-A3AD-9F854A11708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5514" y="0"/>
              <a:ext cx="3554436" cy="68580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EBAED9-2FB5-4EF4-868F-BF7CDC56A352}"/>
                </a:ext>
              </a:extLst>
            </p:cNvPr>
            <p:cNvCxnSpPr/>
            <p:nvPr userDrawn="1"/>
          </p:nvCxnSpPr>
          <p:spPr bwMode="auto">
            <a:xfrm>
              <a:off x="4727229" y="3574878"/>
              <a:ext cx="733813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B1181E"/>
              </a:solidFill>
              <a:prstDash val="solid"/>
              <a:miter lim="800000"/>
              <a:headEnd type="none" w="med" len="med"/>
              <a:tailEnd type="non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4469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9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68878"/>
            <a:ext cx="10969943" cy="3321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pPr lvl="0"/>
            <a:r>
              <a:t>Click to </a:t>
            </a:r>
            <a:r>
              <a:rPr lang="en-US"/>
              <a:t>add subtitle</a:t>
            </a:r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 title, Nam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>
            <a:off x="0" y="0"/>
            <a:ext cx="10849849" cy="6858000"/>
            <a:chOff x="1215514" y="0"/>
            <a:chExt cx="10849849" cy="6858000"/>
          </a:xfrm>
        </p:grpSpPr>
        <p:pic>
          <p:nvPicPr>
            <p:cNvPr id="45" name="Picture 44" descr="red-RGB-hor-lores.jpg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5514" y="0"/>
              <a:ext cx="3554436" cy="6858000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 userDrawn="1"/>
          </p:nvCxnSpPr>
          <p:spPr bwMode="auto">
            <a:xfrm>
              <a:off x="4727229" y="3574878"/>
              <a:ext cx="733813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B1181E"/>
              </a:solidFill>
              <a:prstDash val="solid"/>
              <a:miter lim="800000"/>
              <a:headEnd type="none" w="med" len="med"/>
              <a:tailEnd type="none" w="lg" len="lg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8683991" y="5458199"/>
            <a:ext cx="2165858" cy="816226"/>
            <a:chOff x="8683991" y="5119535"/>
            <a:chExt cx="2165858" cy="816226"/>
          </a:xfrm>
        </p:grpSpPr>
        <p:grpSp>
          <p:nvGrpSpPr>
            <p:cNvPr id="31" name="Group 30"/>
            <p:cNvGrpSpPr/>
            <p:nvPr userDrawn="1"/>
          </p:nvGrpSpPr>
          <p:grpSpPr>
            <a:xfrm>
              <a:off x="8683991" y="5119535"/>
              <a:ext cx="2165858" cy="428625"/>
              <a:chOff x="1219977" y="923925"/>
              <a:chExt cx="2165858" cy="428625"/>
            </a:xfrm>
          </p:grpSpPr>
          <p:sp>
            <p:nvSpPr>
              <p:cNvPr id="33" name="Freeform 5"/>
              <p:cNvSpPr>
                <a:spLocks/>
              </p:cNvSpPr>
              <p:nvPr/>
            </p:nvSpPr>
            <p:spPr bwMode="auto">
              <a:xfrm>
                <a:off x="1931697" y="952348"/>
                <a:ext cx="333690" cy="400202"/>
              </a:xfrm>
              <a:custGeom>
                <a:avLst/>
                <a:gdLst>
                  <a:gd name="T0" fmla="*/ 43 w 248"/>
                  <a:gd name="T1" fmla="*/ 65 h 295"/>
                  <a:gd name="T2" fmla="*/ 64 w 248"/>
                  <a:gd name="T3" fmla="*/ 44 h 295"/>
                  <a:gd name="T4" fmla="*/ 158 w 248"/>
                  <a:gd name="T5" fmla="*/ 44 h 295"/>
                  <a:gd name="T6" fmla="*/ 192 w 248"/>
                  <a:gd name="T7" fmla="*/ 67 h 295"/>
                  <a:gd name="T8" fmla="*/ 171 w 248"/>
                  <a:gd name="T9" fmla="*/ 113 h 295"/>
                  <a:gd name="T10" fmla="*/ 98 w 248"/>
                  <a:gd name="T11" fmla="*/ 140 h 295"/>
                  <a:gd name="T12" fmla="*/ 67 w 248"/>
                  <a:gd name="T13" fmla="*/ 204 h 295"/>
                  <a:gd name="T14" fmla="*/ 94 w 248"/>
                  <a:gd name="T15" fmla="*/ 234 h 295"/>
                  <a:gd name="T16" fmla="*/ 230 w 248"/>
                  <a:gd name="T17" fmla="*/ 295 h 295"/>
                  <a:gd name="T18" fmla="*/ 230 w 248"/>
                  <a:gd name="T19" fmla="*/ 248 h 295"/>
                  <a:gd name="T20" fmla="*/ 111 w 248"/>
                  <a:gd name="T21" fmla="*/ 195 h 295"/>
                  <a:gd name="T22" fmla="*/ 107 w 248"/>
                  <a:gd name="T23" fmla="*/ 190 h 295"/>
                  <a:gd name="T24" fmla="*/ 112 w 248"/>
                  <a:gd name="T25" fmla="*/ 179 h 295"/>
                  <a:gd name="T26" fmla="*/ 186 w 248"/>
                  <a:gd name="T27" fmla="*/ 154 h 295"/>
                  <a:gd name="T28" fmla="*/ 232 w 248"/>
                  <a:gd name="T29" fmla="*/ 51 h 295"/>
                  <a:gd name="T30" fmla="*/ 158 w 248"/>
                  <a:gd name="T31" fmla="*/ 0 h 295"/>
                  <a:gd name="T32" fmla="*/ 64 w 248"/>
                  <a:gd name="T33" fmla="*/ 0 h 295"/>
                  <a:gd name="T34" fmla="*/ 0 w 248"/>
                  <a:gd name="T35" fmla="*/ 65 h 295"/>
                  <a:gd name="T36" fmla="*/ 0 w 248"/>
                  <a:gd name="T37" fmla="*/ 288 h 295"/>
                  <a:gd name="T38" fmla="*/ 43 w 248"/>
                  <a:gd name="T39" fmla="*/ 288 h 295"/>
                  <a:gd name="T40" fmla="*/ 43 w 248"/>
                  <a:gd name="T41" fmla="*/ 6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8" h="295">
                    <a:moveTo>
                      <a:pt x="43" y="65"/>
                    </a:moveTo>
                    <a:cubicBezTo>
                      <a:pt x="43" y="53"/>
                      <a:pt x="52" y="44"/>
                      <a:pt x="64" y="44"/>
                    </a:cubicBezTo>
                    <a:cubicBezTo>
                      <a:pt x="158" y="44"/>
                      <a:pt x="158" y="44"/>
                      <a:pt x="158" y="44"/>
                    </a:cubicBezTo>
                    <a:cubicBezTo>
                      <a:pt x="172" y="44"/>
                      <a:pt x="186" y="52"/>
                      <a:pt x="192" y="67"/>
                    </a:cubicBezTo>
                    <a:cubicBezTo>
                      <a:pt x="199" y="85"/>
                      <a:pt x="189" y="106"/>
                      <a:pt x="171" y="113"/>
                    </a:cubicBezTo>
                    <a:cubicBezTo>
                      <a:pt x="98" y="140"/>
                      <a:pt x="98" y="140"/>
                      <a:pt x="98" y="140"/>
                    </a:cubicBezTo>
                    <a:cubicBezTo>
                      <a:pt x="72" y="149"/>
                      <a:pt x="58" y="178"/>
                      <a:pt x="67" y="204"/>
                    </a:cubicBezTo>
                    <a:cubicBezTo>
                      <a:pt x="72" y="218"/>
                      <a:pt x="82" y="228"/>
                      <a:pt x="94" y="234"/>
                    </a:cubicBezTo>
                    <a:cubicBezTo>
                      <a:pt x="230" y="295"/>
                      <a:pt x="230" y="295"/>
                      <a:pt x="230" y="295"/>
                    </a:cubicBezTo>
                    <a:cubicBezTo>
                      <a:pt x="230" y="248"/>
                      <a:pt x="230" y="248"/>
                      <a:pt x="230" y="248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09" y="195"/>
                      <a:pt x="107" y="193"/>
                      <a:pt x="107" y="190"/>
                    </a:cubicBezTo>
                    <a:cubicBezTo>
                      <a:pt x="105" y="186"/>
                      <a:pt x="107" y="181"/>
                      <a:pt x="112" y="179"/>
                    </a:cubicBezTo>
                    <a:cubicBezTo>
                      <a:pt x="186" y="154"/>
                      <a:pt x="186" y="154"/>
                      <a:pt x="186" y="154"/>
                    </a:cubicBezTo>
                    <a:cubicBezTo>
                      <a:pt x="227" y="138"/>
                      <a:pt x="248" y="92"/>
                      <a:pt x="232" y="51"/>
                    </a:cubicBezTo>
                    <a:cubicBezTo>
                      <a:pt x="220" y="20"/>
                      <a:pt x="190" y="0"/>
                      <a:pt x="15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43" y="288"/>
                      <a:pt x="43" y="288"/>
                      <a:pt x="43" y="288"/>
                    </a:cubicBezTo>
                    <a:lnTo>
                      <a:pt x="43" y="65"/>
                    </a:lnTo>
                    <a:close/>
                  </a:path>
                </a:pathLst>
              </a:custGeom>
              <a:solidFill>
                <a:srgbClr val="B1181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latin typeface="Corbel"/>
                </a:endParaRPr>
              </a:p>
            </p:txBody>
          </p:sp>
          <p:sp>
            <p:nvSpPr>
              <p:cNvPr id="34" name="Rectangle 6"/>
              <p:cNvSpPr>
                <a:spLocks noChangeArrowheads="1"/>
              </p:cNvSpPr>
              <p:nvPr/>
            </p:nvSpPr>
            <p:spPr bwMode="auto">
              <a:xfrm>
                <a:off x="2309728" y="952348"/>
                <a:ext cx="57415" cy="390538"/>
              </a:xfrm>
              <a:prstGeom prst="rect">
                <a:avLst/>
              </a:prstGeom>
              <a:solidFill>
                <a:srgbClr val="B1181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latin typeface="Corbel"/>
                </a:endParaRPr>
              </a:p>
            </p:txBody>
          </p:sp>
          <p:sp>
            <p:nvSpPr>
              <p:cNvPr id="35" name="Freeform 7"/>
              <p:cNvSpPr>
                <a:spLocks/>
              </p:cNvSpPr>
              <p:nvPr/>
            </p:nvSpPr>
            <p:spPr bwMode="auto">
              <a:xfrm>
                <a:off x="1219977" y="952348"/>
                <a:ext cx="348470" cy="390538"/>
              </a:xfrm>
              <a:custGeom>
                <a:avLst/>
                <a:gdLst>
                  <a:gd name="T0" fmla="*/ 214 w 259"/>
                  <a:gd name="T1" fmla="*/ 0 h 288"/>
                  <a:gd name="T2" fmla="*/ 137 w 259"/>
                  <a:gd name="T3" fmla="*/ 240 h 288"/>
                  <a:gd name="T4" fmla="*/ 130 w 259"/>
                  <a:gd name="T5" fmla="*/ 245 h 288"/>
                  <a:gd name="T6" fmla="*/ 123 w 259"/>
                  <a:gd name="T7" fmla="*/ 240 h 288"/>
                  <a:gd name="T8" fmla="*/ 45 w 259"/>
                  <a:gd name="T9" fmla="*/ 0 h 288"/>
                  <a:gd name="T10" fmla="*/ 0 w 259"/>
                  <a:gd name="T11" fmla="*/ 0 h 288"/>
                  <a:gd name="T12" fmla="*/ 82 w 259"/>
                  <a:gd name="T13" fmla="*/ 254 h 288"/>
                  <a:gd name="T14" fmla="*/ 130 w 259"/>
                  <a:gd name="T15" fmla="*/ 288 h 288"/>
                  <a:gd name="T16" fmla="*/ 178 w 259"/>
                  <a:gd name="T17" fmla="*/ 254 h 288"/>
                  <a:gd name="T18" fmla="*/ 259 w 259"/>
                  <a:gd name="T19" fmla="*/ 0 h 288"/>
                  <a:gd name="T20" fmla="*/ 214 w 259"/>
                  <a:gd name="T21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288">
                    <a:moveTo>
                      <a:pt x="214" y="0"/>
                    </a:moveTo>
                    <a:cubicBezTo>
                      <a:pt x="137" y="240"/>
                      <a:pt x="137" y="240"/>
                      <a:pt x="137" y="240"/>
                    </a:cubicBezTo>
                    <a:cubicBezTo>
                      <a:pt x="136" y="243"/>
                      <a:pt x="133" y="245"/>
                      <a:pt x="130" y="245"/>
                    </a:cubicBezTo>
                    <a:cubicBezTo>
                      <a:pt x="127" y="245"/>
                      <a:pt x="124" y="243"/>
                      <a:pt x="123" y="24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2" y="254"/>
                      <a:pt x="82" y="254"/>
                      <a:pt x="82" y="254"/>
                    </a:cubicBezTo>
                    <a:cubicBezTo>
                      <a:pt x="89" y="275"/>
                      <a:pt x="108" y="288"/>
                      <a:pt x="130" y="288"/>
                    </a:cubicBezTo>
                    <a:cubicBezTo>
                      <a:pt x="151" y="288"/>
                      <a:pt x="171" y="275"/>
                      <a:pt x="178" y="254"/>
                    </a:cubicBezTo>
                    <a:cubicBezTo>
                      <a:pt x="259" y="0"/>
                      <a:pt x="259" y="0"/>
                      <a:pt x="259" y="0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B1181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latin typeface="Corbel"/>
                </a:endParaRPr>
              </a:p>
            </p:txBody>
          </p:sp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2655355" y="952348"/>
                <a:ext cx="348470" cy="390538"/>
              </a:xfrm>
              <a:custGeom>
                <a:avLst/>
                <a:gdLst>
                  <a:gd name="T0" fmla="*/ 46 w 259"/>
                  <a:gd name="T1" fmla="*/ 288 h 288"/>
                  <a:gd name="T2" fmla="*/ 123 w 259"/>
                  <a:gd name="T3" fmla="*/ 49 h 288"/>
                  <a:gd name="T4" fmla="*/ 130 w 259"/>
                  <a:gd name="T5" fmla="*/ 44 h 288"/>
                  <a:gd name="T6" fmla="*/ 137 w 259"/>
                  <a:gd name="T7" fmla="*/ 49 h 288"/>
                  <a:gd name="T8" fmla="*/ 214 w 259"/>
                  <a:gd name="T9" fmla="*/ 288 h 288"/>
                  <a:gd name="T10" fmla="*/ 259 w 259"/>
                  <a:gd name="T11" fmla="*/ 288 h 288"/>
                  <a:gd name="T12" fmla="*/ 178 w 259"/>
                  <a:gd name="T13" fmla="*/ 35 h 288"/>
                  <a:gd name="T14" fmla="*/ 130 w 259"/>
                  <a:gd name="T15" fmla="*/ 0 h 288"/>
                  <a:gd name="T16" fmla="*/ 82 w 259"/>
                  <a:gd name="T17" fmla="*/ 35 h 288"/>
                  <a:gd name="T18" fmla="*/ 0 w 259"/>
                  <a:gd name="T19" fmla="*/ 288 h 288"/>
                  <a:gd name="T20" fmla="*/ 46 w 259"/>
                  <a:gd name="T21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288">
                    <a:moveTo>
                      <a:pt x="46" y="288"/>
                    </a:moveTo>
                    <a:cubicBezTo>
                      <a:pt x="123" y="49"/>
                      <a:pt x="123" y="49"/>
                      <a:pt x="123" y="49"/>
                    </a:cubicBezTo>
                    <a:cubicBezTo>
                      <a:pt x="124" y="46"/>
                      <a:pt x="127" y="44"/>
                      <a:pt x="130" y="44"/>
                    </a:cubicBezTo>
                    <a:cubicBezTo>
                      <a:pt x="133" y="44"/>
                      <a:pt x="136" y="45"/>
                      <a:pt x="137" y="49"/>
                    </a:cubicBezTo>
                    <a:cubicBezTo>
                      <a:pt x="214" y="288"/>
                      <a:pt x="214" y="288"/>
                      <a:pt x="214" y="288"/>
                    </a:cubicBezTo>
                    <a:cubicBezTo>
                      <a:pt x="259" y="288"/>
                      <a:pt x="259" y="288"/>
                      <a:pt x="259" y="288"/>
                    </a:cubicBezTo>
                    <a:cubicBezTo>
                      <a:pt x="178" y="35"/>
                      <a:pt x="178" y="35"/>
                      <a:pt x="178" y="35"/>
                    </a:cubicBezTo>
                    <a:cubicBezTo>
                      <a:pt x="171" y="14"/>
                      <a:pt x="151" y="0"/>
                      <a:pt x="130" y="0"/>
                    </a:cubicBezTo>
                    <a:cubicBezTo>
                      <a:pt x="108" y="0"/>
                      <a:pt x="89" y="14"/>
                      <a:pt x="82" y="35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46" y="288"/>
                    </a:lnTo>
                    <a:close/>
                  </a:path>
                </a:pathLst>
              </a:custGeom>
              <a:solidFill>
                <a:srgbClr val="B1181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latin typeface="Corbel"/>
                </a:endParaRPr>
              </a:p>
            </p:txBody>
          </p:sp>
          <p:sp>
            <p:nvSpPr>
              <p:cNvPr id="37" name="Freeform 9"/>
              <p:cNvSpPr>
                <a:spLocks/>
              </p:cNvSpPr>
              <p:nvPr/>
            </p:nvSpPr>
            <p:spPr bwMode="auto">
              <a:xfrm>
                <a:off x="1591186" y="952348"/>
                <a:ext cx="279686" cy="390538"/>
              </a:xfrm>
              <a:custGeom>
                <a:avLst/>
                <a:gdLst>
                  <a:gd name="T0" fmla="*/ 72 w 208"/>
                  <a:gd name="T1" fmla="*/ 44 h 288"/>
                  <a:gd name="T2" fmla="*/ 208 w 208"/>
                  <a:gd name="T3" fmla="*/ 44 h 288"/>
                  <a:gd name="T4" fmla="*/ 208 w 208"/>
                  <a:gd name="T5" fmla="*/ 0 h 288"/>
                  <a:gd name="T6" fmla="*/ 72 w 208"/>
                  <a:gd name="T7" fmla="*/ 0 h 288"/>
                  <a:gd name="T8" fmla="*/ 0 w 208"/>
                  <a:gd name="T9" fmla="*/ 72 h 288"/>
                  <a:gd name="T10" fmla="*/ 0 w 208"/>
                  <a:gd name="T11" fmla="*/ 216 h 288"/>
                  <a:gd name="T12" fmla="*/ 72 w 208"/>
                  <a:gd name="T13" fmla="*/ 288 h 288"/>
                  <a:gd name="T14" fmla="*/ 208 w 208"/>
                  <a:gd name="T15" fmla="*/ 288 h 288"/>
                  <a:gd name="T16" fmla="*/ 208 w 208"/>
                  <a:gd name="T17" fmla="*/ 245 h 288"/>
                  <a:gd name="T18" fmla="*/ 72 w 208"/>
                  <a:gd name="T19" fmla="*/ 245 h 288"/>
                  <a:gd name="T20" fmla="*/ 43 w 208"/>
                  <a:gd name="T21" fmla="*/ 216 h 288"/>
                  <a:gd name="T22" fmla="*/ 43 w 208"/>
                  <a:gd name="T23" fmla="*/ 166 h 288"/>
                  <a:gd name="T24" fmla="*/ 180 w 208"/>
                  <a:gd name="T25" fmla="*/ 166 h 288"/>
                  <a:gd name="T26" fmla="*/ 180 w 208"/>
                  <a:gd name="T27" fmla="*/ 123 h 288"/>
                  <a:gd name="T28" fmla="*/ 43 w 208"/>
                  <a:gd name="T29" fmla="*/ 123 h 288"/>
                  <a:gd name="T30" fmla="*/ 43 w 208"/>
                  <a:gd name="T31" fmla="*/ 72 h 288"/>
                  <a:gd name="T32" fmla="*/ 72 w 208"/>
                  <a:gd name="T33" fmla="*/ 4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8" h="288">
                    <a:moveTo>
                      <a:pt x="72" y="44"/>
                    </a:moveTo>
                    <a:cubicBezTo>
                      <a:pt x="208" y="44"/>
                      <a:pt x="208" y="44"/>
                      <a:pt x="208" y="44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32" y="0"/>
                      <a:pt x="0" y="33"/>
                      <a:pt x="0" y="7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56"/>
                      <a:pt x="32" y="288"/>
                      <a:pt x="72" y="288"/>
                    </a:cubicBezTo>
                    <a:cubicBezTo>
                      <a:pt x="208" y="288"/>
                      <a:pt x="208" y="288"/>
                      <a:pt x="208" y="288"/>
                    </a:cubicBezTo>
                    <a:cubicBezTo>
                      <a:pt x="208" y="245"/>
                      <a:pt x="208" y="245"/>
                      <a:pt x="208" y="245"/>
                    </a:cubicBezTo>
                    <a:cubicBezTo>
                      <a:pt x="72" y="245"/>
                      <a:pt x="72" y="245"/>
                      <a:pt x="72" y="245"/>
                    </a:cubicBezTo>
                    <a:cubicBezTo>
                      <a:pt x="56" y="245"/>
                      <a:pt x="43" y="232"/>
                      <a:pt x="43" y="216"/>
                    </a:cubicBezTo>
                    <a:cubicBezTo>
                      <a:pt x="43" y="166"/>
                      <a:pt x="43" y="166"/>
                      <a:pt x="43" y="166"/>
                    </a:cubicBezTo>
                    <a:cubicBezTo>
                      <a:pt x="180" y="166"/>
                      <a:pt x="180" y="166"/>
                      <a:pt x="180" y="166"/>
                    </a:cubicBezTo>
                    <a:cubicBezTo>
                      <a:pt x="180" y="123"/>
                      <a:pt x="180" y="123"/>
                      <a:pt x="180" y="123"/>
                    </a:cubicBezTo>
                    <a:cubicBezTo>
                      <a:pt x="43" y="123"/>
                      <a:pt x="43" y="123"/>
                      <a:pt x="43" y="123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3" y="56"/>
                      <a:pt x="56" y="44"/>
                      <a:pt x="72" y="44"/>
                    </a:cubicBezTo>
                    <a:close/>
                  </a:path>
                </a:pathLst>
              </a:custGeom>
              <a:solidFill>
                <a:srgbClr val="B1181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latin typeface="Corbel"/>
                </a:endParaRPr>
              </a:p>
            </p:txBody>
          </p:sp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2416031" y="952348"/>
                <a:ext cx="282528" cy="390538"/>
              </a:xfrm>
              <a:custGeom>
                <a:avLst/>
                <a:gdLst>
                  <a:gd name="T0" fmla="*/ 497 w 497"/>
                  <a:gd name="T1" fmla="*/ 0 h 687"/>
                  <a:gd name="T2" fmla="*/ 0 w 497"/>
                  <a:gd name="T3" fmla="*/ 0 h 687"/>
                  <a:gd name="T4" fmla="*/ 0 w 497"/>
                  <a:gd name="T5" fmla="*/ 105 h 687"/>
                  <a:gd name="T6" fmla="*/ 198 w 497"/>
                  <a:gd name="T7" fmla="*/ 105 h 687"/>
                  <a:gd name="T8" fmla="*/ 198 w 497"/>
                  <a:gd name="T9" fmla="*/ 687 h 687"/>
                  <a:gd name="T10" fmla="*/ 300 w 497"/>
                  <a:gd name="T11" fmla="*/ 687 h 687"/>
                  <a:gd name="T12" fmla="*/ 300 w 497"/>
                  <a:gd name="T13" fmla="*/ 105 h 687"/>
                  <a:gd name="T14" fmla="*/ 497 w 497"/>
                  <a:gd name="T15" fmla="*/ 105 h 687"/>
                  <a:gd name="T16" fmla="*/ 497 w 497"/>
                  <a:gd name="T17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7" h="687">
                    <a:moveTo>
                      <a:pt x="497" y="0"/>
                    </a:moveTo>
                    <a:lnTo>
                      <a:pt x="0" y="0"/>
                    </a:lnTo>
                    <a:lnTo>
                      <a:pt x="0" y="105"/>
                    </a:lnTo>
                    <a:lnTo>
                      <a:pt x="198" y="105"/>
                    </a:lnTo>
                    <a:lnTo>
                      <a:pt x="198" y="687"/>
                    </a:lnTo>
                    <a:lnTo>
                      <a:pt x="300" y="687"/>
                    </a:lnTo>
                    <a:lnTo>
                      <a:pt x="300" y="105"/>
                    </a:lnTo>
                    <a:lnTo>
                      <a:pt x="497" y="105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B1181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latin typeface="Corbel"/>
                </a:endParaRPr>
              </a:p>
            </p:txBody>
          </p:sp>
          <p:sp>
            <p:nvSpPr>
              <p:cNvPr id="39" name="Freeform 11"/>
              <p:cNvSpPr>
                <a:spLocks/>
              </p:cNvSpPr>
              <p:nvPr/>
            </p:nvSpPr>
            <p:spPr bwMode="auto">
              <a:xfrm>
                <a:off x="3011784" y="952348"/>
                <a:ext cx="320047" cy="390538"/>
              </a:xfrm>
              <a:custGeom>
                <a:avLst/>
                <a:gdLst>
                  <a:gd name="T0" fmla="*/ 155 w 238"/>
                  <a:gd name="T1" fmla="*/ 288 h 288"/>
                  <a:gd name="T2" fmla="*/ 238 w 238"/>
                  <a:gd name="T3" fmla="*/ 206 h 288"/>
                  <a:gd name="T4" fmla="*/ 155 w 238"/>
                  <a:gd name="T5" fmla="*/ 123 h 288"/>
                  <a:gd name="T6" fmla="*/ 83 w 238"/>
                  <a:gd name="T7" fmla="*/ 123 h 288"/>
                  <a:gd name="T8" fmla="*/ 43 w 238"/>
                  <a:gd name="T9" fmla="*/ 83 h 288"/>
                  <a:gd name="T10" fmla="*/ 83 w 238"/>
                  <a:gd name="T11" fmla="*/ 44 h 288"/>
                  <a:gd name="T12" fmla="*/ 223 w 238"/>
                  <a:gd name="T13" fmla="*/ 44 h 288"/>
                  <a:gd name="T14" fmla="*/ 223 w 238"/>
                  <a:gd name="T15" fmla="*/ 0 h 288"/>
                  <a:gd name="T16" fmla="*/ 83 w 238"/>
                  <a:gd name="T17" fmla="*/ 0 h 288"/>
                  <a:gd name="T18" fmla="*/ 0 w 238"/>
                  <a:gd name="T19" fmla="*/ 83 h 288"/>
                  <a:gd name="T20" fmla="*/ 83 w 238"/>
                  <a:gd name="T21" fmla="*/ 166 h 288"/>
                  <a:gd name="T22" fmla="*/ 155 w 238"/>
                  <a:gd name="T23" fmla="*/ 166 h 288"/>
                  <a:gd name="T24" fmla="*/ 194 w 238"/>
                  <a:gd name="T25" fmla="*/ 206 h 288"/>
                  <a:gd name="T26" fmla="*/ 155 w 238"/>
                  <a:gd name="T27" fmla="*/ 245 h 288"/>
                  <a:gd name="T28" fmla="*/ 14 w 238"/>
                  <a:gd name="T29" fmla="*/ 245 h 288"/>
                  <a:gd name="T30" fmla="*/ 14 w 238"/>
                  <a:gd name="T31" fmla="*/ 288 h 288"/>
                  <a:gd name="T32" fmla="*/ 155 w 238"/>
                  <a:gd name="T33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8" h="288">
                    <a:moveTo>
                      <a:pt x="155" y="288"/>
                    </a:moveTo>
                    <a:cubicBezTo>
                      <a:pt x="201" y="288"/>
                      <a:pt x="238" y="251"/>
                      <a:pt x="238" y="206"/>
                    </a:cubicBezTo>
                    <a:cubicBezTo>
                      <a:pt x="238" y="160"/>
                      <a:pt x="201" y="123"/>
                      <a:pt x="155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61" y="123"/>
                      <a:pt x="43" y="105"/>
                      <a:pt x="43" y="83"/>
                    </a:cubicBezTo>
                    <a:cubicBezTo>
                      <a:pt x="43" y="61"/>
                      <a:pt x="61" y="44"/>
                      <a:pt x="83" y="44"/>
                    </a:cubicBezTo>
                    <a:cubicBezTo>
                      <a:pt x="223" y="44"/>
                      <a:pt x="223" y="44"/>
                      <a:pt x="223" y="44"/>
                    </a:cubicBezTo>
                    <a:cubicBezTo>
                      <a:pt x="223" y="0"/>
                      <a:pt x="223" y="0"/>
                      <a:pt x="22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7" y="0"/>
                      <a:pt x="0" y="37"/>
                      <a:pt x="0" y="83"/>
                    </a:cubicBezTo>
                    <a:cubicBezTo>
                      <a:pt x="0" y="129"/>
                      <a:pt x="37" y="166"/>
                      <a:pt x="83" y="166"/>
                    </a:cubicBezTo>
                    <a:cubicBezTo>
                      <a:pt x="155" y="166"/>
                      <a:pt x="155" y="166"/>
                      <a:pt x="155" y="166"/>
                    </a:cubicBezTo>
                    <a:cubicBezTo>
                      <a:pt x="177" y="166"/>
                      <a:pt x="194" y="184"/>
                      <a:pt x="194" y="206"/>
                    </a:cubicBezTo>
                    <a:cubicBezTo>
                      <a:pt x="194" y="227"/>
                      <a:pt x="177" y="245"/>
                      <a:pt x="155" y="245"/>
                    </a:cubicBezTo>
                    <a:cubicBezTo>
                      <a:pt x="14" y="245"/>
                      <a:pt x="14" y="245"/>
                      <a:pt x="14" y="245"/>
                    </a:cubicBezTo>
                    <a:cubicBezTo>
                      <a:pt x="14" y="288"/>
                      <a:pt x="14" y="288"/>
                      <a:pt x="14" y="288"/>
                    </a:cubicBezTo>
                    <a:lnTo>
                      <a:pt x="155" y="288"/>
                    </a:lnTo>
                    <a:close/>
                  </a:path>
                </a:pathLst>
              </a:custGeom>
              <a:solidFill>
                <a:srgbClr val="B1181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latin typeface="Corbel"/>
                </a:endParaRPr>
              </a:p>
            </p:txBody>
          </p:sp>
          <p:sp>
            <p:nvSpPr>
              <p:cNvPr id="40" name="Freeform 12"/>
              <p:cNvSpPr>
                <a:spLocks noEditPoints="1"/>
              </p:cNvSpPr>
              <p:nvPr/>
            </p:nvSpPr>
            <p:spPr bwMode="auto">
              <a:xfrm>
                <a:off x="3331830" y="923925"/>
                <a:ext cx="54005" cy="28423"/>
              </a:xfrm>
              <a:custGeom>
                <a:avLst/>
                <a:gdLst>
                  <a:gd name="T0" fmla="*/ 24 w 95"/>
                  <a:gd name="T1" fmla="*/ 50 h 50"/>
                  <a:gd name="T2" fmla="*/ 14 w 95"/>
                  <a:gd name="T3" fmla="*/ 50 h 50"/>
                  <a:gd name="T4" fmla="*/ 14 w 95"/>
                  <a:gd name="T5" fmla="*/ 9 h 50"/>
                  <a:gd name="T6" fmla="*/ 0 w 95"/>
                  <a:gd name="T7" fmla="*/ 9 h 50"/>
                  <a:gd name="T8" fmla="*/ 0 w 95"/>
                  <a:gd name="T9" fmla="*/ 0 h 50"/>
                  <a:gd name="T10" fmla="*/ 38 w 95"/>
                  <a:gd name="T11" fmla="*/ 0 h 50"/>
                  <a:gd name="T12" fmla="*/ 38 w 95"/>
                  <a:gd name="T13" fmla="*/ 9 h 50"/>
                  <a:gd name="T14" fmla="*/ 24 w 95"/>
                  <a:gd name="T15" fmla="*/ 9 h 50"/>
                  <a:gd name="T16" fmla="*/ 24 w 95"/>
                  <a:gd name="T17" fmla="*/ 50 h 50"/>
                  <a:gd name="T18" fmla="*/ 69 w 95"/>
                  <a:gd name="T19" fmla="*/ 38 h 50"/>
                  <a:gd name="T20" fmla="*/ 73 w 95"/>
                  <a:gd name="T21" fmla="*/ 28 h 50"/>
                  <a:gd name="T22" fmla="*/ 85 w 95"/>
                  <a:gd name="T23" fmla="*/ 0 h 50"/>
                  <a:gd name="T24" fmla="*/ 95 w 95"/>
                  <a:gd name="T25" fmla="*/ 0 h 50"/>
                  <a:gd name="T26" fmla="*/ 95 w 95"/>
                  <a:gd name="T27" fmla="*/ 50 h 50"/>
                  <a:gd name="T28" fmla="*/ 85 w 95"/>
                  <a:gd name="T29" fmla="*/ 50 h 50"/>
                  <a:gd name="T30" fmla="*/ 85 w 95"/>
                  <a:gd name="T31" fmla="*/ 26 h 50"/>
                  <a:gd name="T32" fmla="*/ 85 w 95"/>
                  <a:gd name="T33" fmla="*/ 16 h 50"/>
                  <a:gd name="T34" fmla="*/ 83 w 95"/>
                  <a:gd name="T35" fmla="*/ 23 h 50"/>
                  <a:gd name="T36" fmla="*/ 73 w 95"/>
                  <a:gd name="T37" fmla="*/ 50 h 50"/>
                  <a:gd name="T38" fmla="*/ 66 w 95"/>
                  <a:gd name="T39" fmla="*/ 50 h 50"/>
                  <a:gd name="T40" fmla="*/ 57 w 95"/>
                  <a:gd name="T41" fmla="*/ 23 h 50"/>
                  <a:gd name="T42" fmla="*/ 54 w 95"/>
                  <a:gd name="T43" fmla="*/ 16 h 50"/>
                  <a:gd name="T44" fmla="*/ 54 w 95"/>
                  <a:gd name="T45" fmla="*/ 26 h 50"/>
                  <a:gd name="T46" fmla="*/ 54 w 95"/>
                  <a:gd name="T47" fmla="*/ 50 h 50"/>
                  <a:gd name="T48" fmla="*/ 45 w 95"/>
                  <a:gd name="T49" fmla="*/ 50 h 50"/>
                  <a:gd name="T50" fmla="*/ 45 w 95"/>
                  <a:gd name="T51" fmla="*/ 0 h 50"/>
                  <a:gd name="T52" fmla="*/ 54 w 95"/>
                  <a:gd name="T53" fmla="*/ 0 h 50"/>
                  <a:gd name="T54" fmla="*/ 66 w 95"/>
                  <a:gd name="T55" fmla="*/ 28 h 50"/>
                  <a:gd name="T56" fmla="*/ 69 w 95"/>
                  <a:gd name="T57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50">
                    <a:moveTo>
                      <a:pt x="24" y="50"/>
                    </a:moveTo>
                    <a:lnTo>
                      <a:pt x="14" y="50"/>
                    </a:lnTo>
                    <a:lnTo>
                      <a:pt x="14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9"/>
                    </a:lnTo>
                    <a:lnTo>
                      <a:pt x="24" y="9"/>
                    </a:lnTo>
                    <a:lnTo>
                      <a:pt x="24" y="50"/>
                    </a:lnTo>
                    <a:close/>
                    <a:moveTo>
                      <a:pt x="69" y="38"/>
                    </a:moveTo>
                    <a:lnTo>
                      <a:pt x="73" y="28"/>
                    </a:lnTo>
                    <a:lnTo>
                      <a:pt x="85" y="0"/>
                    </a:lnTo>
                    <a:lnTo>
                      <a:pt x="95" y="0"/>
                    </a:lnTo>
                    <a:lnTo>
                      <a:pt x="95" y="50"/>
                    </a:lnTo>
                    <a:lnTo>
                      <a:pt x="85" y="50"/>
                    </a:lnTo>
                    <a:lnTo>
                      <a:pt x="85" y="26"/>
                    </a:lnTo>
                    <a:lnTo>
                      <a:pt x="85" y="16"/>
                    </a:lnTo>
                    <a:lnTo>
                      <a:pt x="83" y="23"/>
                    </a:lnTo>
                    <a:lnTo>
                      <a:pt x="73" y="50"/>
                    </a:lnTo>
                    <a:lnTo>
                      <a:pt x="66" y="50"/>
                    </a:lnTo>
                    <a:lnTo>
                      <a:pt x="57" y="23"/>
                    </a:lnTo>
                    <a:lnTo>
                      <a:pt x="54" y="16"/>
                    </a:lnTo>
                    <a:lnTo>
                      <a:pt x="54" y="26"/>
                    </a:lnTo>
                    <a:lnTo>
                      <a:pt x="54" y="50"/>
                    </a:lnTo>
                    <a:lnTo>
                      <a:pt x="45" y="50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66" y="28"/>
                    </a:lnTo>
                    <a:lnTo>
                      <a:pt x="69" y="38"/>
                    </a:lnTo>
                    <a:close/>
                  </a:path>
                </a:pathLst>
              </a:custGeom>
              <a:solidFill>
                <a:srgbClr val="B1181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latin typeface="Corbel"/>
                </a:endParaRPr>
              </a:p>
            </p:txBody>
          </p:sp>
        </p:grpSp>
        <p:pic>
          <p:nvPicPr>
            <p:cNvPr id="32" name="Picture 31" descr="Veritas_TII_tagline.eps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3991" y="5692494"/>
              <a:ext cx="2165858" cy="243267"/>
            </a:xfrm>
            <a:prstGeom prst="rect">
              <a:avLst/>
            </a:prstGeom>
          </p:spPr>
        </p:pic>
      </p:grp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66648" y="4849613"/>
            <a:ext cx="4983201" cy="30192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>
                <a:solidFill>
                  <a:srgbClr val="838B8F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r>
              <a:t>Click to add presenter’s 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4598524" y="1929024"/>
            <a:ext cx="6251325" cy="1393825"/>
          </a:xfrm>
        </p:spPr>
        <p:txBody>
          <a:bodyPr>
            <a:no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66648" y="4392232"/>
            <a:ext cx="4983201" cy="38100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add presenter’s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98524" y="3737298"/>
            <a:ext cx="6252039" cy="487362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1817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9D1EA8-06DF-6B4E-A060-9099E232F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12" y="1065424"/>
            <a:ext cx="5588557" cy="13938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5D6B58-0798-C241-AE07-58799EB62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81447" y="3411623"/>
            <a:ext cx="5001523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add presenter’s 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2A49879-4AE0-6940-9EDC-D5A35CCB7B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1447" y="3991410"/>
            <a:ext cx="5001523" cy="301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r>
              <a:t>Click to add 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208511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587A78-BC3E-4A4F-81E9-96F65E0BF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12" y="1065424"/>
            <a:ext cx="5588557" cy="13938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1624D7B-65A7-F646-B0E5-BD966F697F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81447" y="3411623"/>
            <a:ext cx="5001523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add presenter’s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89DC0-4387-A749-88B0-C7F0731FED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1447" y="3991410"/>
            <a:ext cx="5001523" cy="301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r>
              <a:t>Click to add presenter’s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4CA5C44-691C-7F44-9165-C43A13EB67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1447" y="2563104"/>
            <a:ext cx="5001522" cy="3019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35917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8596AFE-1994-DC45-8021-41AE4CEDF7EF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" y="0"/>
            <a:ext cx="121793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B850772-ACBD-084E-8BAA-2D10AD8FA4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100" y="1844675"/>
            <a:ext cx="10545534" cy="14779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r">
              <a:buNone/>
              <a:defRPr sz="3200" b="1" i="0" spc="-100">
                <a:latin typeface="Arial" panose="020B0604020202020204" pitchFamily="34" charset="0"/>
                <a:ea typeface="Polaris Medium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E714250-A0C6-8B4E-AC25-9FE71130CC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1600" y="3678231"/>
            <a:ext cx="10545533" cy="301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r>
              <a:rPr lang="en-US"/>
              <a:t>Click to add presenter’s name</a:t>
            </a:r>
            <a:endParaRPr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BF28707-EA97-CF45-86F6-5F464E8234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0387" y="4129913"/>
            <a:ext cx="10545533" cy="301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r>
              <a:t>Click to add presenter’s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3DF977-63FB-714A-8B1C-4C06786C61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562" y="6132798"/>
            <a:ext cx="2056358" cy="400816"/>
          </a:xfrm>
          <a:prstGeom prst="rect">
            <a:avLst/>
          </a:prstGeom>
        </p:spPr>
      </p:pic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1E7BCB24-01F5-9A46-84AD-B8B305F49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441" y="6350734"/>
            <a:ext cx="406294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6">
            <a:extLst>
              <a:ext uri="{FF2B5EF4-FFF2-40B4-BE49-F238E27FC236}">
                <a16:creationId xmlns:a16="http://schemas.microsoft.com/office/drawing/2014/main" id="{6A3E45B6-8646-9046-B7F5-A336C0F3E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550" y="6350734"/>
            <a:ext cx="1422030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1E85F7A1-1E08-9A46-B974-414213BD7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310" y="6350734"/>
            <a:ext cx="3100729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Copyright © 2020 Veritas Technologies, LLC.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3">
          <p15:clr>
            <a:srgbClr val="FBAE40"/>
          </p15:clr>
        </p15:guide>
        <p15:guide id="3" pos="338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1D0D038-F9D3-B542-9301-0D9506A22A06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2" y="0"/>
            <a:ext cx="121793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0387" y="3678095"/>
            <a:ext cx="10545534" cy="6643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C352DAA-F615-9B43-98A4-7E38CC59B9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562" y="6132798"/>
            <a:ext cx="2056358" cy="400816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88AA46E-4050-394D-98DA-FF1534F9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100" y="1844675"/>
            <a:ext cx="10545534" cy="14779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r">
              <a:buNone/>
              <a:defRPr sz="3200" b="1" i="0" spc="-100">
                <a:latin typeface="Arial" panose="020B0604020202020204" pitchFamily="34" charset="0"/>
                <a:ea typeface="Polaris Medium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D0B72-B3EE-604C-A71A-4A051E0E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441" y="6350734"/>
            <a:ext cx="406294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6">
            <a:extLst>
              <a:ext uri="{FF2B5EF4-FFF2-40B4-BE49-F238E27FC236}">
                <a16:creationId xmlns:a16="http://schemas.microsoft.com/office/drawing/2014/main" id="{8E6B406D-65FA-F24A-A4E3-857E817E1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60550" y="6350734"/>
            <a:ext cx="1422030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49EA38CC-79D7-AD44-BE1C-AA747ED23C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17310" y="6350734"/>
            <a:ext cx="3100729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Copyright © 2020 Veritas Technologies, LLC.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ution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45F982-4F5C-EA42-8B9D-A42A9AD84F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7853" y="2346960"/>
            <a:ext cx="4289106" cy="93471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Solution title style</a:t>
            </a:r>
            <a:endParaRPr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4A3D18-E4AE-4145-87DE-8E927F22A5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854" y="3564023"/>
            <a:ext cx="4289106" cy="381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add </a:t>
            </a:r>
            <a:r>
              <a:rPr lang="en-US"/>
              <a:t>subhead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CCE01-F578-3445-807A-0B6E27EC62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3892" y="6258447"/>
            <a:ext cx="1422027" cy="2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0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ution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26362-1C32-554A-8C8A-BBE143B154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2" y="0"/>
            <a:ext cx="121793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7853" y="2346960"/>
            <a:ext cx="4289106" cy="93471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Solution title style</a:t>
            </a:r>
            <a:endParaRPr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4A3D18-E4AE-4145-87DE-8E927F22A5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854" y="3564023"/>
            <a:ext cx="4289106" cy="381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add </a:t>
            </a:r>
            <a:r>
              <a:rPr lang="en-US"/>
              <a:t>subhead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556E6-E4EB-0D41-B4FD-E45B7A46C8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892" y="6256438"/>
            <a:ext cx="1422027" cy="2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uk-UA" smtClean="0"/>
              <a:pPr algn="l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553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ution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D391C-C2C3-7F49-93BF-4D364C7DDF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7853" y="2346960"/>
            <a:ext cx="4289106" cy="93471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Solution title style</a:t>
            </a:r>
            <a:endParaRPr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4A3D18-E4AE-4145-87DE-8E927F22A5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854" y="3564023"/>
            <a:ext cx="4289106" cy="381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add </a:t>
            </a:r>
            <a:r>
              <a:rPr lang="en-US"/>
              <a:t>subhead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1B098-EEA1-9143-8D12-25C4C73740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892" y="6256438"/>
            <a:ext cx="1422027" cy="2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CD623-A162-924A-855A-F9FB282ED0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104" y="3345361"/>
            <a:ext cx="3006725" cy="13398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3B3B4"/>
              </a:buClr>
              <a:buSzTx/>
              <a:buFontTx/>
              <a:buNone/>
              <a:tabLst/>
              <a:defRPr sz="1800" b="0" i="0">
                <a:latin typeface="Arial" panose="020B0604020202020204" pitchFamily="34" charset="0"/>
                <a:ea typeface="Polaris Light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</a:t>
            </a:r>
            <a:r>
              <a:rPr lang="en-US" err="1"/>
              <a:t>quiofficia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estlaborum</a:t>
            </a:r>
            <a:r>
              <a:rPr lang="en-US"/>
              <a:t>.</a:t>
            </a:r>
            <a:endParaRPr lang="en-US">
              <a:latin typeface="Polaris Light" panose="02000000000000000000" pitchFamily="2" charset="0"/>
              <a:ea typeface="Polaris Light" panose="02000000000000000000" pitchFamily="2" charset="0"/>
              <a:cs typeface="Polaris Light" panose="02000000000000000000" pitchFamily="2" charset="0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30EC0341-8F84-7649-B6C3-45D2C68B60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1688" y="1642559"/>
            <a:ext cx="3006725" cy="1517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38801BB2-EE0F-094A-958E-7D520DBDD0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03634" y="1704003"/>
            <a:ext cx="4275137" cy="19034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>
                <a:latin typeface="Arial" panose="020B0604020202020204" pitchFamily="34" charset="0"/>
                <a:ea typeface="Polaris Light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>
                <a:solidFill>
                  <a:srgbClr val="000000"/>
                </a:solidFill>
              </a:rPr>
              <a:t>Duis </a:t>
            </a:r>
            <a:r>
              <a:rPr lang="en-US" err="1">
                <a:solidFill>
                  <a:srgbClr val="000000"/>
                </a:solidFill>
              </a:rPr>
              <a:t>aute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irure</a:t>
            </a: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>
                <a:solidFill>
                  <a:srgbClr val="000000"/>
                </a:solidFill>
              </a:rPr>
              <a:t>dolor in </a:t>
            </a:r>
            <a:r>
              <a:rPr lang="en-US" err="1">
                <a:solidFill>
                  <a:srgbClr val="000000"/>
                </a:solidFill>
              </a:rPr>
              <a:t>voluptate</a:t>
            </a: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 err="1">
                <a:solidFill>
                  <a:srgbClr val="000000"/>
                </a:solidFill>
              </a:rPr>
              <a:t>velit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esse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cillum</a:t>
            </a:r>
            <a:r>
              <a:rPr lang="en-US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A5990338-ED78-8A45-8CCA-23F161A21F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4088" y="3881401"/>
            <a:ext cx="4421187" cy="5539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Duis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aute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irure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 dolor in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voluptate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velit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esse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cillum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340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/Statistic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F5B0B0-A33B-0147-88B4-8C939AACD4A4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5"/>
            <a:ext cx="12188825" cy="68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050C42-4750-FA47-815D-6559CCB53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562" y="6132798"/>
            <a:ext cx="2056358" cy="400816"/>
          </a:xfrm>
          <a:prstGeom prst="rect">
            <a:avLst/>
          </a:prstGeom>
        </p:spPr>
      </p:pic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B6DAE2EE-155B-A84C-9683-327E9DE3D4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1688" y="1642560"/>
            <a:ext cx="3006725" cy="15165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9B3AA4-FB9B-6146-BC21-89C6BAE88E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03634" y="1704003"/>
            <a:ext cx="4275137" cy="19034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>
                <a:latin typeface="Arial" panose="020B0604020202020204" pitchFamily="34" charset="0"/>
                <a:ea typeface="Polaris Light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>
                <a:solidFill>
                  <a:srgbClr val="000000"/>
                </a:solidFill>
              </a:rPr>
              <a:t>Duis </a:t>
            </a:r>
            <a:r>
              <a:rPr lang="en-US" err="1">
                <a:solidFill>
                  <a:srgbClr val="000000"/>
                </a:solidFill>
              </a:rPr>
              <a:t>aute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irure</a:t>
            </a: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>
                <a:solidFill>
                  <a:srgbClr val="000000"/>
                </a:solidFill>
              </a:rPr>
              <a:t>dolor in </a:t>
            </a:r>
            <a:r>
              <a:rPr lang="en-US" err="1">
                <a:solidFill>
                  <a:srgbClr val="000000"/>
                </a:solidFill>
              </a:rPr>
              <a:t>voluptate</a:t>
            </a: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 err="1">
                <a:solidFill>
                  <a:srgbClr val="000000"/>
                </a:solidFill>
              </a:rPr>
              <a:t>velit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esse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cillum</a:t>
            </a:r>
            <a:r>
              <a:rPr lang="en-US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AC4A42-2111-6E49-A9F6-EDDE9F0677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104" y="3345361"/>
            <a:ext cx="3006725" cy="13398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3B3B4"/>
              </a:buClr>
              <a:buSzTx/>
              <a:buFontTx/>
              <a:buNone/>
              <a:tabLst/>
              <a:defRPr sz="1800" b="0" i="0">
                <a:latin typeface="Arial" panose="020B0604020202020204" pitchFamily="34" charset="0"/>
                <a:ea typeface="Polaris Light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</a:t>
            </a:r>
            <a:r>
              <a:rPr lang="en-US" err="1"/>
              <a:t>quiofficia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estlaborum</a:t>
            </a:r>
            <a:r>
              <a:rPr lang="en-US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99EC379-AD7B-5247-9C13-1E45542778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4088" y="3881401"/>
            <a:ext cx="4421187" cy="8038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1800"/>
              <a:t>Duis </a:t>
            </a:r>
            <a:r>
              <a:rPr lang="en-US" sz="1800" err="1"/>
              <a:t>aute</a:t>
            </a:r>
            <a:r>
              <a:rPr lang="en-US" sz="1800"/>
              <a:t> </a:t>
            </a:r>
            <a:r>
              <a:rPr lang="en-US" sz="1800" err="1"/>
              <a:t>irure</a:t>
            </a:r>
            <a:r>
              <a:rPr lang="en-US" sz="1800"/>
              <a:t> dolor in </a:t>
            </a:r>
            <a:r>
              <a:rPr lang="en-US" sz="1800" err="1"/>
              <a:t>voluptate</a:t>
            </a:r>
            <a:r>
              <a:rPr lang="en-US" sz="1800"/>
              <a:t> </a:t>
            </a:r>
            <a:r>
              <a:rPr lang="en-US" sz="1800" err="1"/>
              <a:t>velit</a:t>
            </a:r>
            <a:r>
              <a:rPr lang="en-US" sz="1800"/>
              <a:t> </a:t>
            </a:r>
            <a:r>
              <a:rPr lang="en-US" sz="1800" err="1"/>
              <a:t>esse</a:t>
            </a:r>
            <a:r>
              <a:rPr lang="en-US" sz="1800"/>
              <a:t> </a:t>
            </a:r>
            <a:r>
              <a:rPr lang="en-US" sz="1800" err="1"/>
              <a:t>cillum</a:t>
            </a:r>
            <a:r>
              <a:rPr lang="en-US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832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/Statistic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D4135CA-2558-7342-B41C-F748D7CB58F0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5"/>
            <a:ext cx="12188824" cy="68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050C42-4750-FA47-815D-6559CCB53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562" y="6132798"/>
            <a:ext cx="2056358" cy="400816"/>
          </a:xfrm>
          <a:prstGeom prst="rect">
            <a:avLst/>
          </a:prstGeom>
        </p:spPr>
      </p:pic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B53015F-FDCF-FF45-9050-8FC2C3D4EB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1688" y="1642560"/>
            <a:ext cx="3006725" cy="15165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D1AD1959-0035-724A-977B-8368C4D64F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03634" y="1704003"/>
            <a:ext cx="4275137" cy="19034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>
                <a:latin typeface="Arial" panose="020B0604020202020204" pitchFamily="34" charset="0"/>
                <a:ea typeface="Polaris Light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>
                <a:solidFill>
                  <a:srgbClr val="000000"/>
                </a:solidFill>
              </a:rPr>
              <a:t>Duis </a:t>
            </a:r>
            <a:r>
              <a:rPr lang="en-US" err="1">
                <a:solidFill>
                  <a:srgbClr val="000000"/>
                </a:solidFill>
              </a:rPr>
              <a:t>aute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irure</a:t>
            </a: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>
                <a:solidFill>
                  <a:srgbClr val="000000"/>
                </a:solidFill>
              </a:rPr>
              <a:t>dolor in </a:t>
            </a:r>
            <a:r>
              <a:rPr lang="en-US" err="1">
                <a:solidFill>
                  <a:srgbClr val="000000"/>
                </a:solidFill>
              </a:rPr>
              <a:t>voluptate</a:t>
            </a: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 err="1">
                <a:solidFill>
                  <a:srgbClr val="000000"/>
                </a:solidFill>
              </a:rPr>
              <a:t>velit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esse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cillum</a:t>
            </a:r>
            <a:r>
              <a:rPr lang="en-US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6CE637-64EC-D04C-A823-9AE41B55AF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104" y="3345361"/>
            <a:ext cx="3006725" cy="133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 b="0" i="0">
                <a:latin typeface="Arial" panose="020B0604020202020204" pitchFamily="34" charset="0"/>
                <a:ea typeface="Polaris Light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cupidatatnon</a:t>
            </a:r>
            <a:r>
              <a:rPr lang="en-US"/>
              <a:t> </a:t>
            </a:r>
            <a:r>
              <a:rPr lang="en-US" err="1"/>
              <a:t>proident</a:t>
            </a:r>
            <a:r>
              <a:rPr lang="en-US"/>
              <a:t>, sunt in culpa </a:t>
            </a:r>
            <a:r>
              <a:rPr lang="en-US" err="1"/>
              <a:t>quiofficia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estlaborum</a:t>
            </a:r>
            <a:r>
              <a:rPr lang="en-US"/>
              <a:t>.</a:t>
            </a:r>
            <a:endParaRPr lang="en-US">
              <a:latin typeface="Polaris Light" panose="02000000000000000000" pitchFamily="2" charset="0"/>
              <a:ea typeface="Polaris Light" panose="02000000000000000000" pitchFamily="2" charset="0"/>
              <a:cs typeface="Polaris Light" panose="02000000000000000000" pitchFamily="2" charset="0"/>
            </a:endParaRP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8537B315-E6D3-974F-AE66-953E8DA5D8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4088" y="3881401"/>
            <a:ext cx="4421187" cy="80380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Duis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aute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irure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 dolor in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voluptate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velit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esse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a typeface="Polaris Light" panose="02000000000000000000" pitchFamily="2" charset="0"/>
              </a:rPr>
              <a:t>cillum</a:t>
            </a:r>
            <a:r>
              <a:rPr lang="en-US" sz="1800">
                <a:solidFill>
                  <a:srgbClr val="000000"/>
                </a:solidFill>
                <a:ea typeface="Polaris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362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C5B0D7-505E-5745-A849-ED8926EECCDB}"/>
              </a:ext>
            </a:extLst>
          </p:cNvPr>
          <p:cNvSpPr txBox="1"/>
          <p:nvPr userDrawn="1"/>
        </p:nvSpPr>
        <p:spPr>
          <a:xfrm>
            <a:off x="8936322" y="2667446"/>
            <a:ext cx="2789597" cy="9380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sz="6600" b="1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Medium" panose="02000000000000000000" pitchFamily="2" charset="0"/>
                <a:cs typeface="Arial" panose="020B0604020202020204" pitchFamily="34" charset="0"/>
              </a:rPr>
              <a:t>Q</a:t>
            </a:r>
            <a:r>
              <a:rPr lang="en-US" sz="6600" b="1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Medium" panose="02000000000000000000" pitchFamily="2" charset="0"/>
                <a:cs typeface="Arial" panose="020B0604020202020204" pitchFamily="34" charset="0"/>
              </a:rPr>
              <a:t> &amp; A</a:t>
            </a:r>
            <a:endParaRPr sz="6600" b="1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ea typeface="Polaris Medium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0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uk-UA" smtClean="0"/>
              <a:pPr algn="l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287701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uk-UA" smtClean="0"/>
              <a:pPr algn="l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8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7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3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C1960183-D323-4677-9D78-78D1D39B0029}" type="slidenum">
              <a:rPr lang="uk-UA" smtClean="0"/>
              <a:pPr algn="l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120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3" r:id="rId12"/>
    <p:sldLayoutId id="214748369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FBA6CC-0526-AA46-99F6-AC84C69E62A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"/>
            <a:ext cx="12188825" cy="6857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ECDB9-BDB2-6A46-A33C-4D19435B9DE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562" y="6132798"/>
            <a:ext cx="2056358" cy="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5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spc="0">
          <a:solidFill>
            <a:schemeClr val="tx1"/>
          </a:solidFill>
          <a:latin typeface="Arial" panose="020B0604020202020204" pitchFamily="34" charset="0"/>
          <a:ea typeface="Polaris Medium" panose="02000000000000000000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rgbClr val="B3B3B4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Polaris Book" panose="02000000000000000000" pitchFamily="2" charset="0"/>
          <a:cs typeface="Arial" panose="020B0604020202020204" pitchFamily="34" charset="0"/>
        </a:defRPr>
      </a:lvl1pPr>
      <a:lvl2pPr marL="502920" indent="-182880" algn="l" defTabSz="914400" rtl="0" eaLnBrk="1" latinLnBrk="0" hangingPunct="1">
        <a:lnSpc>
          <a:spcPct val="90000"/>
        </a:lnSpc>
        <a:spcBef>
          <a:spcPts val="800"/>
        </a:spcBef>
        <a:buClr>
          <a:srgbClr val="B3B3B4"/>
        </a:buClr>
        <a:buFont typeface="Arial" panose="020B0604020202020204" pitchFamily="34" charset="0"/>
        <a:buChar char="–"/>
        <a:defRPr sz="2000" b="0" i="0" kern="1200">
          <a:solidFill>
            <a:schemeClr val="tx1"/>
          </a:solidFill>
          <a:latin typeface="Arial" panose="020B0604020202020204" pitchFamily="34" charset="0"/>
          <a:ea typeface="Polaris Book" panose="02000000000000000000" pitchFamily="2" charset="0"/>
          <a:cs typeface="Arial" panose="020B0604020202020204" pitchFamily="34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rgbClr val="B3B3B4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Polaris Book" panose="02000000000000000000" pitchFamily="2" charset="0"/>
          <a:cs typeface="Arial" panose="020B0604020202020204" pitchFamily="34" charset="0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rgbClr val="B3B3B4"/>
        </a:buClr>
        <a:buFont typeface="Arial" panose="020B0604020202020204" pitchFamily="34" charset="0"/>
        <a:buChar char="–"/>
        <a:defRPr sz="1600" b="0" i="0" kern="1200">
          <a:solidFill>
            <a:schemeClr val="tx1"/>
          </a:solidFill>
          <a:latin typeface="Arial" panose="020B0604020202020204" pitchFamily="34" charset="0"/>
          <a:ea typeface="Polaris Book" panose="02000000000000000000" pitchFamily="2" charset="0"/>
          <a:cs typeface="Arial" panose="020B0604020202020204" pitchFamily="34" charset="0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rgbClr val="B3B3B4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Polaris Book" panose="02000000000000000000" pitchFamily="2" charset="0"/>
          <a:cs typeface="Arial" panose="020B0604020202020204" pitchFamily="34" charset="0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rgbClr val="B3B3B4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rgbClr val="B3B3B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rgbClr val="B3B3B4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rgbClr val="B3B3B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jpeg"/><Relationship Id="rId3" Type="http://schemas.openxmlformats.org/officeDocument/2006/relationships/image" Target="../media/image12.pn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microsoft.com/office/2007/relationships/hdphoto" Target="../media/hdphoto1.wdp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747B5-9A02-1744-BDA0-581C10963E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>
                <a:latin typeface="Calibri"/>
                <a:cs typeface="Calibri"/>
              </a:rPr>
              <a:t>Backup Exec Reports Using Azure Power BI</a:t>
            </a:r>
            <a:b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D104E-64AB-DC43-B5C8-D8A969A16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Riya Mate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C423B-B905-40B8-91A0-80A30819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D6DBC-0BB3-41CA-8F87-A90377353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uk-UA" smtClean="0"/>
              <a:pPr algn="l"/>
              <a:t>10</a:t>
            </a:fld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8E58D-0103-470B-8D07-0A117AC845D3}"/>
              </a:ext>
            </a:extLst>
          </p:cNvPr>
          <p:cNvSpPr txBox="1"/>
          <p:nvPr/>
        </p:nvSpPr>
        <p:spPr>
          <a:xfrm>
            <a:off x="1668145" y="1454800"/>
            <a:ext cx="8229600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4572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/>
              <a:t>Install Arcus service on media server</a:t>
            </a:r>
          </a:p>
          <a:p>
            <a:pPr marL="1600200" lvl="2" indent="-457200">
              <a:spcBef>
                <a:spcPct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2400"/>
              <a:t>Create CosmosDB in Azure account</a:t>
            </a:r>
          </a:p>
          <a:p>
            <a:pPr marL="1600200" lvl="2" indent="-457200">
              <a:spcBef>
                <a:spcPct val="0"/>
              </a:spcBef>
              <a:buFont typeface="+mj-lt"/>
              <a:buAutoNum type="alphaLcPeriod"/>
            </a:pPr>
            <a:r>
              <a:rPr lang="en-US" sz="2400"/>
              <a:t>Install and configure Arcus service with CosmosDB access details</a:t>
            </a:r>
          </a:p>
          <a:p>
            <a:pPr marL="1143000" lvl="1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/>
              <a:t>Download BackupExec app from App source</a:t>
            </a:r>
          </a:p>
          <a:p>
            <a:pPr marL="1600200" lvl="2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2400"/>
              <a:t>Buy PBI pro license or use 2 months free subscription of license</a:t>
            </a:r>
          </a:p>
          <a:p>
            <a:pPr marL="1600200" lvl="2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2400"/>
              <a:t>Install and configure the app with CosmosDB access details</a:t>
            </a:r>
            <a:endParaRPr lang="en-US" sz="2800"/>
          </a:p>
          <a:p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93E041-B6DE-4FC5-864A-044CEFDCEAA9}"/>
              </a:ext>
            </a:extLst>
          </p:cNvPr>
          <p:cNvCxnSpPr>
            <a:cxnSpLocks/>
          </p:cNvCxnSpPr>
          <p:nvPr/>
        </p:nvCxnSpPr>
        <p:spPr>
          <a:xfrm>
            <a:off x="365760" y="1231900"/>
            <a:ext cx="111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12BF2B0-F59B-4955-BB48-C54D0BD986CA}"/>
              </a:ext>
            </a:extLst>
          </p:cNvPr>
          <p:cNvSpPr txBox="1">
            <a:spLocks/>
          </p:cNvSpPr>
          <p:nvPr/>
        </p:nvSpPr>
        <p:spPr>
          <a:xfrm>
            <a:off x="-1" y="439420"/>
            <a:ext cx="12188825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Deployment 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44303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029A-A495-496B-AAE6-CFC95022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08" y="433545"/>
            <a:ext cx="11136953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300">
                <a:solidFill>
                  <a:srgbClr val="FFFFFF"/>
                </a:solidFill>
              </a:rPr>
              <a:t>Screenshot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FE2DA-5687-401F-9DD8-9CC8B51B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48" y="6330957"/>
            <a:ext cx="4113728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kern="1200">
                <a:solidFill>
                  <a:srgbClr val="898989"/>
                </a:solidFill>
                <a:latin typeface="Corbel" panose="020B0503020204020204" pitchFamily="34" charset="0"/>
              </a:rPr>
              <a:t>Copyright © 2020 Veritas Technologies, LLC. </a:t>
            </a:r>
            <a:endParaRPr lang="en-US" kern="1200">
              <a:solidFill>
                <a:srgbClr val="898989"/>
              </a:solidFill>
              <a:latin typeface="Corbel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A119E-909A-49E7-ADAA-B2795FA8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44032" y="6313942"/>
            <a:ext cx="2742486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1960183-D323-4677-9D78-78D1D39B002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B6B570-1B58-42D0-87CB-6C927DEAE29F}"/>
              </a:ext>
            </a:extLst>
          </p:cNvPr>
          <p:cNvSpPr/>
          <p:nvPr/>
        </p:nvSpPr>
        <p:spPr>
          <a:xfrm>
            <a:off x="-393405" y="1168711"/>
            <a:ext cx="5624623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143000" lvl="2">
              <a:spcBef>
                <a:spcPts val="600"/>
              </a:spcBef>
              <a:spcAft>
                <a:spcPts val="600"/>
              </a:spcAft>
            </a:pPr>
            <a:r>
              <a:rPr lang="en-US" sz="2400" b="1"/>
              <a:t>Configuration of BE App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3AB7FD-5515-4DFD-9A27-3C1963C443C1}"/>
              </a:ext>
            </a:extLst>
          </p:cNvPr>
          <p:cNvCxnSpPr>
            <a:cxnSpLocks/>
          </p:cNvCxnSpPr>
          <p:nvPr/>
        </p:nvCxnSpPr>
        <p:spPr>
          <a:xfrm>
            <a:off x="365760" y="1117600"/>
            <a:ext cx="111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37DBFA-752D-4737-826C-1E20E8755572}"/>
              </a:ext>
            </a:extLst>
          </p:cNvPr>
          <p:cNvGrpSpPr/>
          <p:nvPr/>
        </p:nvGrpSpPr>
        <p:grpSpPr>
          <a:xfrm>
            <a:off x="3516784" y="1889764"/>
            <a:ext cx="5454496" cy="4043676"/>
            <a:chOff x="5995824" y="1889764"/>
            <a:chExt cx="5454496" cy="40436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8DA086-06AD-430D-B92E-FCF72E3E5D99}"/>
                </a:ext>
              </a:extLst>
            </p:cNvPr>
            <p:cNvSpPr/>
            <p:nvPr/>
          </p:nvSpPr>
          <p:spPr>
            <a:xfrm>
              <a:off x="5995824" y="1889764"/>
              <a:ext cx="5454496" cy="40436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3441A5-188F-4C89-BDA1-47805509779E}"/>
                </a:ext>
              </a:extLst>
            </p:cNvPr>
            <p:cNvSpPr txBox="1"/>
            <p:nvPr/>
          </p:nvSpPr>
          <p:spPr>
            <a:xfrm>
              <a:off x="6264912" y="1997519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/>
                <a:t>Veritas BE Report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C511F9-F366-4EEC-81E1-7387E934417C}"/>
                </a:ext>
              </a:extLst>
            </p:cNvPr>
            <p:cNvSpPr txBox="1"/>
            <p:nvPr/>
          </p:nvSpPr>
          <p:spPr>
            <a:xfrm>
              <a:off x="6680200" y="2685621"/>
              <a:ext cx="2346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/>
                <a:t>Azure CosmosDB URL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36130A-F78D-4713-9D84-1E48504608FB}"/>
                </a:ext>
              </a:extLst>
            </p:cNvPr>
            <p:cNvSpPr/>
            <p:nvPr/>
          </p:nvSpPr>
          <p:spPr>
            <a:xfrm>
              <a:off x="6766560" y="2963675"/>
              <a:ext cx="3098800" cy="2984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200">
                  <a:solidFill>
                    <a:schemeClr val="tx1"/>
                  </a:solidFill>
                </a:rPr>
                <a:t>https://dbname.documents.azure.com:443/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6D5D2-89A7-4C87-BF7D-9ACFBA07684E}"/>
                </a:ext>
              </a:extLst>
            </p:cNvPr>
            <p:cNvSpPr txBox="1"/>
            <p:nvPr/>
          </p:nvSpPr>
          <p:spPr>
            <a:xfrm>
              <a:off x="6710680" y="3697218"/>
              <a:ext cx="2346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/>
                <a:t>Azure CosmosDB Account Key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EDADC5-BC22-4F51-B527-12C75BAAF2AF}"/>
                </a:ext>
              </a:extLst>
            </p:cNvPr>
            <p:cNvSpPr/>
            <p:nvPr/>
          </p:nvSpPr>
          <p:spPr>
            <a:xfrm>
              <a:off x="6766560" y="4007106"/>
              <a:ext cx="3098800" cy="2984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200">
                  <a:solidFill>
                    <a:schemeClr val="tx1"/>
                  </a:solidFill>
                </a:rPr>
                <a:t>YCPVtkM6t3EtZIEoYCPVtQM6t3EtZIEoyyas==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52EBF6-E0C2-4347-BC23-3517360FABA7}"/>
                </a:ext>
              </a:extLst>
            </p:cNvPr>
            <p:cNvSpPr/>
            <p:nvPr/>
          </p:nvSpPr>
          <p:spPr>
            <a:xfrm>
              <a:off x="10383520" y="5334000"/>
              <a:ext cx="731520" cy="335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solidFill>
                    <a:schemeClr val="tx1"/>
                  </a:solidFill>
                </a:rPr>
                <a:t>Cancel</a:t>
              </a:r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B98CF8-AB74-4AC0-8E1B-5F9344A10E32}"/>
                </a:ext>
              </a:extLst>
            </p:cNvPr>
            <p:cNvSpPr/>
            <p:nvPr/>
          </p:nvSpPr>
          <p:spPr>
            <a:xfrm>
              <a:off x="9550400" y="5344160"/>
              <a:ext cx="731520" cy="335280"/>
            </a:xfrm>
            <a:prstGeom prst="rect">
              <a:avLst/>
            </a:prstGeom>
            <a:solidFill>
              <a:srgbClr val="D4C5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>
                  <a:solidFill>
                    <a:schemeClr val="tx1"/>
                  </a:solidFill>
                </a:rPr>
                <a:t>Next</a:t>
              </a:r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43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19AA21-1AE2-4127-B586-E830AD5D7471}"/>
              </a:ext>
            </a:extLst>
          </p:cNvPr>
          <p:cNvSpPr txBox="1"/>
          <p:nvPr/>
        </p:nvSpPr>
        <p:spPr>
          <a:xfrm>
            <a:off x="2167699" y="1234291"/>
            <a:ext cx="5237101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R</a:t>
            </a:r>
            <a:r>
              <a:rPr lang="en-US" sz="6000" b="1" kern="12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eport</a:t>
            </a:r>
            <a:r>
              <a:rPr 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j-ea"/>
                <a:cs typeface="Calibri"/>
              </a:rPr>
              <a:t> </a:t>
            </a:r>
            <a:endParaRPr lang="en-US" sz="6000" b="1" kern="120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+mj-ea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j-ea"/>
                <a:cs typeface="Calibri"/>
              </a:rPr>
              <a:t>Workflow</a:t>
            </a:r>
          </a:p>
        </p:txBody>
      </p:sp>
      <p:pic>
        <p:nvPicPr>
          <p:cNvPr id="8" name="Graphic 7" descr="Workflow">
            <a:extLst>
              <a:ext uri="{FF2B5EF4-FFF2-40B4-BE49-F238E27FC236}">
                <a16:creationId xmlns:a16="http://schemas.microsoft.com/office/drawing/2014/main" id="{6AC6DEAD-9F06-4E8A-BC5D-C77810D63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9541" y="2129726"/>
            <a:ext cx="3216495" cy="3216495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C1251E7-B305-4750-A9D1-B8F1D20F255B}"/>
              </a:ext>
            </a:extLst>
          </p:cNvPr>
          <p:cNvSpPr txBox="1">
            <a:spLocks/>
          </p:cNvSpPr>
          <p:nvPr/>
        </p:nvSpPr>
        <p:spPr>
          <a:xfrm>
            <a:off x="4037548" y="6330957"/>
            <a:ext cx="4113728" cy="347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>
                <a:solidFill>
                  <a:schemeClr val="tx1"/>
                </a:solidFill>
                <a:latin typeface="Corbel" panose="020B0503020204020204" pitchFamily="34" charset="0"/>
              </a:rPr>
              <a:t>Copyright © 2020 Veritas Technologies, LLC. 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1FFC0AE-0472-4CB8-8ED3-1219384C0733}"/>
              </a:ext>
            </a:extLst>
          </p:cNvPr>
          <p:cNvSpPr txBox="1">
            <a:spLocks/>
          </p:cNvSpPr>
          <p:nvPr/>
        </p:nvSpPr>
        <p:spPr>
          <a:xfrm>
            <a:off x="8608357" y="6325871"/>
            <a:ext cx="274248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60183-D323-4677-9D78-78D1D39B0029}" type="slidenum"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pPr/>
              <a:t>12</a:t>
            </a:fld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5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74301-ACFE-4040-A8B7-E3E82D3680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6222C-FDE0-460C-970D-552F8D1671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en-US" smtClean="0"/>
              <a:pPr algn="l"/>
              <a:t>13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F13B69-B106-4367-BD39-C8C69DB0FFE2}"/>
              </a:ext>
            </a:extLst>
          </p:cNvPr>
          <p:cNvGrpSpPr/>
          <p:nvPr/>
        </p:nvGrpSpPr>
        <p:grpSpPr>
          <a:xfrm>
            <a:off x="6966548" y="1802920"/>
            <a:ext cx="5073051" cy="3802608"/>
            <a:chOff x="6966549" y="1806324"/>
            <a:chExt cx="4876836" cy="29622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9C2151-C711-4804-9617-141C68461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49" y="1806324"/>
              <a:ext cx="4876836" cy="2962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993C93F-C71A-4052-AEAB-719406B63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338" y="2324311"/>
              <a:ext cx="510959" cy="45445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EFFA0-C018-4A3B-A74B-48D6327F9678}"/>
                </a:ext>
              </a:extLst>
            </p:cNvPr>
            <p:cNvSpPr/>
            <p:nvPr/>
          </p:nvSpPr>
          <p:spPr bwMode="auto">
            <a:xfrm>
              <a:off x="8217761" y="2906232"/>
              <a:ext cx="999321" cy="227045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r>
                <a:rPr lang="en-IN" sz="900" b="1"/>
                <a:t>Veritas BE Report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B676A7-3907-4BB8-9466-5A0F69688819}"/>
              </a:ext>
            </a:extLst>
          </p:cNvPr>
          <p:cNvGrpSpPr/>
          <p:nvPr/>
        </p:nvGrpSpPr>
        <p:grpSpPr>
          <a:xfrm>
            <a:off x="569286" y="1779369"/>
            <a:ext cx="6156634" cy="3823234"/>
            <a:chOff x="569286" y="1844041"/>
            <a:chExt cx="6156634" cy="34740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246E1B5-F97F-441C-9805-7C062F7EFC48}"/>
                </a:ext>
              </a:extLst>
            </p:cNvPr>
            <p:cNvGrpSpPr/>
            <p:nvPr/>
          </p:nvGrpSpPr>
          <p:grpSpPr>
            <a:xfrm>
              <a:off x="569286" y="1844041"/>
              <a:ext cx="6156634" cy="3474082"/>
              <a:chOff x="569286" y="1844041"/>
              <a:chExt cx="6156634" cy="34740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D00173A-718D-4D91-A4F4-6960C5899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286" y="1844041"/>
                <a:ext cx="6156634" cy="347408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7E0816-5037-4422-AEB3-AD2DFD8B1A42}"/>
                  </a:ext>
                </a:extLst>
              </p:cNvPr>
              <p:cNvSpPr/>
              <p:nvPr/>
            </p:nvSpPr>
            <p:spPr bwMode="auto">
              <a:xfrm>
                <a:off x="3386755" y="1865440"/>
                <a:ext cx="2346960" cy="217360"/>
              </a:xfrm>
              <a:prstGeom prst="rect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>
                    <a:lumMod val="25000"/>
                    <a:lumOff val="7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1200"/>
                  <a:t>Veritas Backup Exec Report  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BC3F39-425D-4100-8C8E-AF4EB745B022}"/>
                  </a:ext>
                </a:extLst>
              </p:cNvPr>
              <p:cNvSpPr/>
              <p:nvPr/>
            </p:nvSpPr>
            <p:spPr bwMode="auto">
              <a:xfrm>
                <a:off x="1545125" y="3008785"/>
                <a:ext cx="888196" cy="801216"/>
              </a:xfrm>
              <a:prstGeom prst="rect">
                <a:avLst/>
              </a:prstGeom>
              <a:solidFill>
                <a:srgbClr val="FFFFFF"/>
              </a:solidFill>
              <a:ln w="190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IN" sz="800" b="1"/>
              </a:p>
              <a:p>
                <a:pPr>
                  <a:lnSpc>
                    <a:spcPct val="90000"/>
                  </a:lnSpc>
                </a:pPr>
                <a:endParaRPr lang="en-IN" sz="800" b="1"/>
              </a:p>
              <a:p>
                <a:pPr>
                  <a:lnSpc>
                    <a:spcPct val="90000"/>
                  </a:lnSpc>
                </a:pPr>
                <a:r>
                  <a:rPr lang="en-IN" sz="700" b="1"/>
                  <a:t>Veritas BE Report</a:t>
                </a:r>
              </a:p>
              <a:p>
                <a:pPr>
                  <a:lnSpc>
                    <a:spcPct val="90000"/>
                  </a:lnSpc>
                </a:pPr>
                <a:r>
                  <a:rPr lang="en-IN" sz="600"/>
                  <a:t>By Veritas Technology LLC</a:t>
                </a:r>
              </a:p>
              <a:p>
                <a:pPr>
                  <a:lnSpc>
                    <a:spcPct val="90000"/>
                  </a:lnSpc>
                </a:pPr>
                <a:r>
                  <a:rPr lang="en-IN" sz="600"/>
                  <a:t>Report includes different types of visual that gives many insights for the user.</a:t>
                </a:r>
                <a:endParaRPr lang="en-IN" sz="800" b="1"/>
              </a:p>
              <a:p>
                <a:pPr algn="ctr">
                  <a:lnSpc>
                    <a:spcPct val="90000"/>
                  </a:lnSpc>
                </a:pPr>
                <a:endParaRPr lang="en-IN" sz="800" b="1"/>
              </a:p>
              <a:p>
                <a:pPr algn="ctr">
                  <a:lnSpc>
                    <a:spcPct val="90000"/>
                  </a:lnSpc>
                </a:pPr>
                <a:endParaRPr lang="en-IN" sz="800" b="1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C6E20C7-DCE5-4EB4-B279-EA575819B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045" y="2768599"/>
              <a:ext cx="259880" cy="298355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ECD2A2-2233-4BB2-9A26-38FF4C642634}"/>
              </a:ext>
            </a:extLst>
          </p:cNvPr>
          <p:cNvCxnSpPr/>
          <p:nvPr/>
        </p:nvCxnSpPr>
        <p:spPr bwMode="auto">
          <a:xfrm>
            <a:off x="345440" y="1198880"/>
            <a:ext cx="11511280" cy="0"/>
          </a:xfrm>
          <a:prstGeom prst="line">
            <a:avLst/>
          </a:prstGeom>
          <a:ln w="12700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07FCC0-5C47-4307-884C-7AE00E09EC53}"/>
              </a:ext>
            </a:extLst>
          </p:cNvPr>
          <p:cNvSpPr txBox="1"/>
          <p:nvPr/>
        </p:nvSpPr>
        <p:spPr>
          <a:xfrm>
            <a:off x="-1" y="505325"/>
            <a:ext cx="1218882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2800" b="1">
                <a:latin typeface="Calibri"/>
                <a:cs typeface="Calibri"/>
              </a:rPr>
              <a:t>Power BI's App Source</a:t>
            </a:r>
          </a:p>
        </p:txBody>
      </p:sp>
    </p:spTree>
    <p:extLst>
      <p:ext uri="{BB962C8B-B14F-4D97-AF65-F5344CB8AC3E}">
        <p14:creationId xmlns:p14="http://schemas.microsoft.com/office/powerpoint/2010/main" val="4625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D947B-CFE3-49BA-BB2E-5AA51D437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>
                <a:latin typeface="Calibri"/>
                <a:cs typeface="Calibri"/>
              </a:rPr>
              <a:t>Future Ideas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4690E-4D3A-4F51-A19B-5622D1F2AEF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8CED4-12A6-4E24-A8BB-392E594DAF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en-US" smtClean="0"/>
              <a:pPr algn="l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CE555-D14C-4414-BED1-0F0F0807177E}"/>
              </a:ext>
            </a:extLst>
          </p:cNvPr>
          <p:cNvSpPr txBox="1"/>
          <p:nvPr/>
        </p:nvSpPr>
        <p:spPr>
          <a:xfrm>
            <a:off x="859316" y="1961002"/>
            <a:ext cx="8945696" cy="334912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endParaRPr lang="en-IN"/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264A424-E069-4584-B0B2-ACCE0176E3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983773"/>
              </p:ext>
            </p:extLst>
          </p:nvPr>
        </p:nvGraphicFramePr>
        <p:xfrm>
          <a:off x="609440" y="1709899"/>
          <a:ext cx="10969943" cy="4043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611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184541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latin typeface="Calibri"/>
                <a:cs typeface="Calibri"/>
              </a:rPr>
              <a:t>Agenda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 panose="020B0503020204020204" pitchFamily="34" charset="0"/>
              </a:rPr>
              <a:t>Copyright © 2020 Veritas Technologies, LLC. </a:t>
            </a:r>
            <a:endParaRPr lang="en-US">
              <a:latin typeface="Corbel" panose="020B05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uk-UA" smtClean="0"/>
              <a:pPr algn="l"/>
              <a:t>2</a:t>
            </a:fld>
            <a:endParaRPr lang="uk-UA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91122"/>
              </p:ext>
            </p:extLst>
          </p:nvPr>
        </p:nvGraphicFramePr>
        <p:xfrm>
          <a:off x="2344806" y="1780544"/>
          <a:ext cx="7063354" cy="373633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82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726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26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Workflow</a:t>
                      </a: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26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Demo</a:t>
                      </a:r>
                      <a:endParaRPr lang="en-US" sz="240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138219"/>
                  </a:ext>
                </a:extLst>
              </a:tr>
              <a:tr h="74726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Future Ideas</a:t>
                      </a: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480951"/>
                  </a:ext>
                </a:extLst>
              </a:tr>
              <a:tr h="74726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Q&amp;A</a:t>
                      </a: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75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69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961DA9-A0B3-4EC2-A0F4-B06071D1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4" y="629915"/>
            <a:ext cx="10969940" cy="467359"/>
          </a:xfrm>
        </p:spPr>
        <p:txBody>
          <a:bodyPr>
            <a:noAutofit/>
          </a:bodyPr>
          <a:lstStyle/>
          <a:p>
            <a:pPr algn="ctr"/>
            <a:r>
              <a:rPr lang="en-US" sz="4350" b="1">
                <a:latin typeface="Calibri"/>
                <a:cs typeface="Calibri"/>
              </a:rPr>
              <a:t>Overview</a:t>
            </a:r>
            <a:endParaRPr lang="en-US" sz="4350" b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6D440-405D-4A16-B009-1A8E2FF5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Copyright © 2020 Veritas Technologies, LLC.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3ED10-4643-4E92-ADEA-3B0C5961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uk-UA" smtClean="0"/>
              <a:pPr algn="l"/>
              <a:t>3</a:t>
            </a:fld>
            <a:endParaRPr lang="uk-UA"/>
          </a:p>
        </p:txBody>
      </p:sp>
      <p:graphicFrame>
        <p:nvGraphicFramePr>
          <p:cNvPr id="6" name="Diagram 3">
            <a:extLst>
              <a:ext uri="{FF2B5EF4-FFF2-40B4-BE49-F238E27FC236}">
                <a16:creationId xmlns:a16="http://schemas.microsoft.com/office/drawing/2014/main" id="{71760738-6F79-46D3-9F75-F0C4E8239A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4806543"/>
              </p:ext>
            </p:extLst>
          </p:nvPr>
        </p:nvGraphicFramePr>
        <p:xfrm>
          <a:off x="609441" y="1411780"/>
          <a:ext cx="10969943" cy="4440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34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ABD45252-A398-4DFE-BC9B-86654E54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4" y="629915"/>
            <a:ext cx="10969940" cy="467359"/>
          </a:xfrm>
        </p:spPr>
        <p:txBody>
          <a:bodyPr>
            <a:noAutofit/>
          </a:bodyPr>
          <a:lstStyle/>
          <a:p>
            <a:pPr algn="ctr"/>
            <a:r>
              <a:rPr lang="en-US" sz="4350" b="1">
                <a:latin typeface="Calibri"/>
                <a:cs typeface="Calibri"/>
              </a:rPr>
              <a:t>Overview</a:t>
            </a:r>
            <a:endParaRPr lang="en-US" sz="4350" b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B5746-AA81-4258-A6F9-35A5B94F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E41F5-FD17-48D8-9429-DECCF2F2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uk-UA" smtClean="0"/>
              <a:pPr algn="l"/>
              <a:t>4</a:t>
            </a:fld>
            <a:endParaRPr lang="uk-UA"/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E6DAC736-82C7-46EF-85B9-3EE5A5622B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885481"/>
              </p:ext>
            </p:extLst>
          </p:nvPr>
        </p:nvGraphicFramePr>
        <p:xfrm>
          <a:off x="609440" y="1477100"/>
          <a:ext cx="10969943" cy="2517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332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84735-2E4F-4152-8C23-29EDCFD345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7549" y="6325871"/>
            <a:ext cx="4113728" cy="365125"/>
          </a:xfrm>
        </p:spPr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7CC42-2E05-4DC5-9162-5E930170E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08357" y="6325871"/>
            <a:ext cx="2742486" cy="365125"/>
          </a:xfrm>
        </p:spPr>
        <p:txBody>
          <a:bodyPr/>
          <a:lstStyle/>
          <a:p>
            <a:pPr algn="l"/>
            <a:fld id="{C1960183-D323-4677-9D78-78D1D39B0029}" type="slidenum">
              <a:rPr lang="en-US" smtClean="0"/>
              <a:pPr algn="l"/>
              <a:t>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97FB91-E394-4BAB-953E-69C2C99DF44F}"/>
              </a:ext>
            </a:extLst>
          </p:cNvPr>
          <p:cNvGrpSpPr/>
          <p:nvPr/>
        </p:nvGrpSpPr>
        <p:grpSpPr>
          <a:xfrm>
            <a:off x="8202141" y="4677365"/>
            <a:ext cx="3359918" cy="1379278"/>
            <a:chOff x="7556025" y="4800861"/>
            <a:chExt cx="3359918" cy="137927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BCA616E-350C-476B-A133-CD6B514526AA}"/>
                </a:ext>
              </a:extLst>
            </p:cNvPr>
            <p:cNvGrpSpPr/>
            <p:nvPr/>
          </p:nvGrpSpPr>
          <p:grpSpPr>
            <a:xfrm>
              <a:off x="7556025" y="5302216"/>
              <a:ext cx="1348673" cy="680728"/>
              <a:chOff x="16134828" y="14047012"/>
              <a:chExt cx="5126659" cy="2357054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9EE6957-F898-4173-92C7-29744AD7C679}"/>
                  </a:ext>
                </a:extLst>
              </p:cNvPr>
              <p:cNvSpPr/>
              <p:nvPr/>
            </p:nvSpPr>
            <p:spPr>
              <a:xfrm>
                <a:off x="16134828" y="14047012"/>
                <a:ext cx="4978592" cy="2357054"/>
              </a:xfrm>
              <a:prstGeom prst="roundRect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81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D1681F4A-8688-42A1-8AF6-03DD70844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6572616" y="15002876"/>
                <a:ext cx="1100901" cy="1219871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09747C5-E48B-417A-971C-BDCA44931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00121" y="14701062"/>
                <a:ext cx="1283802" cy="128380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175A673-4FF5-48A7-8214-67A527D17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33363" y="14254093"/>
                <a:ext cx="1283802" cy="1283802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CEC88EF-A338-4C4C-A5E8-3E1B7EF23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79742" y="14470235"/>
                <a:ext cx="1630806" cy="163080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9645C7-A425-4D88-B87E-2FD183A5F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99890" y="14231850"/>
                <a:ext cx="2061597" cy="2061597"/>
              </a:xfrm>
              <a:prstGeom prst="rect">
                <a:avLst/>
              </a:prstGeom>
            </p:spPr>
          </p:pic>
        </p:grpSp>
        <p:sp>
          <p:nvSpPr>
            <p:cNvPr id="40" name="Lightning Bolt 39">
              <a:extLst>
                <a:ext uri="{FF2B5EF4-FFF2-40B4-BE49-F238E27FC236}">
                  <a16:creationId xmlns:a16="http://schemas.microsoft.com/office/drawing/2014/main" id="{129589C6-FFF9-450C-8057-261F8A1E2100}"/>
                </a:ext>
              </a:extLst>
            </p:cNvPr>
            <p:cNvSpPr/>
            <p:nvPr/>
          </p:nvSpPr>
          <p:spPr>
            <a:xfrm rot="8358218">
              <a:off x="9060292" y="5274456"/>
              <a:ext cx="679557" cy="680364"/>
            </a:xfrm>
            <a:prstGeom prst="lightningBol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81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A6E0A8E-9664-41C3-9835-123BADF0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91227" y="5301634"/>
              <a:ext cx="1124716" cy="87850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13599C-CD1A-45B9-904E-1A43C6F936DE}"/>
                </a:ext>
              </a:extLst>
            </p:cNvPr>
            <p:cNvSpPr txBox="1"/>
            <p:nvPr/>
          </p:nvSpPr>
          <p:spPr>
            <a:xfrm>
              <a:off x="9969611" y="4800861"/>
              <a:ext cx="916092" cy="529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21" b="1">
                  <a:latin typeface="Corbel" panose="020B0503020204020204" pitchFamily="34" charset="0"/>
                </a:rPr>
                <a:t>Report Viewers</a:t>
              </a:r>
            </a:p>
          </p:txBody>
        </p:sp>
        <p:sp>
          <p:nvSpPr>
            <p:cNvPr id="51" name="Lightning Bolt 50">
              <a:extLst>
                <a:ext uri="{FF2B5EF4-FFF2-40B4-BE49-F238E27FC236}">
                  <a16:creationId xmlns:a16="http://schemas.microsoft.com/office/drawing/2014/main" id="{3414BBF6-8793-4E0A-A5DC-18F836D1C537}"/>
                </a:ext>
              </a:extLst>
            </p:cNvPr>
            <p:cNvSpPr/>
            <p:nvPr/>
          </p:nvSpPr>
          <p:spPr>
            <a:xfrm rot="12115199">
              <a:off x="7965350" y="4837478"/>
              <a:ext cx="539463" cy="402269"/>
            </a:xfrm>
            <a:prstGeom prst="lightningBol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81"/>
            </a:p>
          </p:txBody>
        </p:sp>
      </p:grp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08C3B700-6B9B-4049-8BA4-469E55CC7322}"/>
              </a:ext>
            </a:extLst>
          </p:cNvPr>
          <p:cNvSpPr/>
          <p:nvPr/>
        </p:nvSpPr>
        <p:spPr>
          <a:xfrm flipV="1">
            <a:off x="6585213" y="3229372"/>
            <a:ext cx="1648484" cy="197040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81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51F92-BD29-4EAD-A071-7909F1F81141}"/>
              </a:ext>
            </a:extLst>
          </p:cNvPr>
          <p:cNvGrpSpPr/>
          <p:nvPr/>
        </p:nvGrpSpPr>
        <p:grpSpPr>
          <a:xfrm>
            <a:off x="1063262" y="528320"/>
            <a:ext cx="6524431" cy="4017532"/>
            <a:chOff x="570942" y="2189277"/>
            <a:chExt cx="15033700" cy="983865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43F0F0A-44A4-44BA-B238-F5CCED8F382E}"/>
                </a:ext>
              </a:extLst>
            </p:cNvPr>
            <p:cNvGrpSpPr/>
            <p:nvPr/>
          </p:nvGrpSpPr>
          <p:grpSpPr>
            <a:xfrm>
              <a:off x="570942" y="2189277"/>
              <a:ext cx="15033700" cy="9838657"/>
              <a:chOff x="570942" y="2189277"/>
              <a:chExt cx="15033700" cy="9838657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E866F953-5C33-4D6E-95B8-C1700D8A3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-460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0942" y="2189277"/>
                <a:ext cx="15033700" cy="9838657"/>
              </a:xfrm>
              <a:prstGeom prst="rect">
                <a:avLst/>
              </a:prstGeom>
            </p:spPr>
          </p:pic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68EED47-0A4B-4F85-87B4-B30C147A8B8E}"/>
                  </a:ext>
                </a:extLst>
              </p:cNvPr>
              <p:cNvGrpSpPr/>
              <p:nvPr/>
            </p:nvGrpSpPr>
            <p:grpSpPr>
              <a:xfrm>
                <a:off x="8668069" y="6679790"/>
                <a:ext cx="4139187" cy="3914287"/>
                <a:chOff x="7042131" y="3175625"/>
                <a:chExt cx="4303379" cy="3512174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8588241B-1729-4206-BA10-683281B09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582" t="12468" r="8726" b="12751"/>
                <a:stretch/>
              </p:blipFill>
              <p:spPr>
                <a:xfrm>
                  <a:off x="7177464" y="3232561"/>
                  <a:ext cx="1283656" cy="1204565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6332D9F6-C93F-4D55-B311-9A87A3C49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3945" y="3592587"/>
                  <a:ext cx="770685" cy="609361"/>
                </a:xfrm>
                <a:prstGeom prst="rect">
                  <a:avLst/>
                </a:prstGeom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E003DFC-3DA9-4C0F-85D2-E15614FB0690}"/>
                    </a:ext>
                  </a:extLst>
                </p:cNvPr>
                <p:cNvSpPr txBox="1"/>
                <p:nvPr/>
              </p:nvSpPr>
              <p:spPr>
                <a:xfrm>
                  <a:off x="8518694" y="3374903"/>
                  <a:ext cx="2826816" cy="1284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600" b="1"/>
                    <a:t>Power BI Service</a:t>
                  </a:r>
                </a:p>
              </p:txBody>
            </p:sp>
            <p:sp>
              <p:nvSpPr>
                <p:cNvPr id="71" name="Flowchart: Alternate Process 70">
                  <a:extLst>
                    <a:ext uri="{FF2B5EF4-FFF2-40B4-BE49-F238E27FC236}">
                      <a16:creationId xmlns:a16="http://schemas.microsoft.com/office/drawing/2014/main" id="{8A3A9DC9-80B3-4F83-8688-47A10A4777A7}"/>
                    </a:ext>
                  </a:extLst>
                </p:cNvPr>
                <p:cNvSpPr/>
                <p:nvPr/>
              </p:nvSpPr>
              <p:spPr>
                <a:xfrm>
                  <a:off x="7042131" y="3175625"/>
                  <a:ext cx="4002503" cy="3512174"/>
                </a:xfrm>
                <a:prstGeom prst="flowChartAlternateProcess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IN" sz="581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2D2949D-E8E6-4321-B93E-07B3009BAD47}"/>
                  </a:ext>
                </a:extLst>
              </p:cNvPr>
              <p:cNvGrpSpPr/>
              <p:nvPr/>
            </p:nvGrpSpPr>
            <p:grpSpPr>
              <a:xfrm>
                <a:off x="861877" y="7331996"/>
                <a:ext cx="5753259" cy="3517680"/>
                <a:chOff x="878580" y="7174464"/>
                <a:chExt cx="5753259" cy="3517680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F0CF435-8EA1-4DA4-A5A5-16BB07FDEF5E}"/>
                    </a:ext>
                  </a:extLst>
                </p:cNvPr>
                <p:cNvSpPr txBox="1"/>
                <p:nvPr/>
              </p:nvSpPr>
              <p:spPr>
                <a:xfrm>
                  <a:off x="2080261" y="7174464"/>
                  <a:ext cx="4551578" cy="8290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600" b="1">
                      <a:latin typeface="Corbel" panose="020B0503020204020204" pitchFamily="34" charset="0"/>
                    </a:rPr>
                    <a:t>Azure CosmosDB</a:t>
                  </a:r>
                </a:p>
              </p:txBody>
            </p:sp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6FA90C3C-4E18-49DA-A543-A1A5BD5294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8580" y="7175833"/>
                  <a:ext cx="1395903" cy="827525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4A4A7C1-606E-49B4-BDA9-9463DDECA2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73051" y="7870680"/>
                  <a:ext cx="2206851" cy="2821464"/>
                </a:xfrm>
                <a:prstGeom prst="rect">
                  <a:avLst/>
                </a:prstGeom>
              </p:spPr>
            </p:pic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ED6E5D08-F3A5-4A67-BB79-00A6C0E1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3413393">
                <a:off x="11599214" y="2847704"/>
                <a:ext cx="3030525" cy="3030522"/>
              </a:xfrm>
              <a:prstGeom prst="rect">
                <a:avLst/>
              </a:prstGeom>
            </p:spPr>
          </p:pic>
          <p:sp>
            <p:nvSpPr>
              <p:cNvPr id="63" name="Lightning Bolt 62">
                <a:extLst>
                  <a:ext uri="{FF2B5EF4-FFF2-40B4-BE49-F238E27FC236}">
                    <a16:creationId xmlns:a16="http://schemas.microsoft.com/office/drawing/2014/main" id="{E0F3B39D-8A02-45B2-8246-26630D288CD0}"/>
                  </a:ext>
                </a:extLst>
              </p:cNvPr>
              <p:cNvSpPr/>
              <p:nvPr/>
            </p:nvSpPr>
            <p:spPr>
              <a:xfrm rot="5400000">
                <a:off x="12109860" y="5453548"/>
                <a:ext cx="1757485" cy="971266"/>
              </a:xfrm>
              <a:prstGeom prst="lightningBol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81"/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87D4EA8-F00C-440F-8365-DE06FD94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409530" y="8383958"/>
              <a:ext cx="2176597" cy="209518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9D5F67-9F2A-4CE7-900D-8036DFAAED63}"/>
              </a:ext>
            </a:extLst>
          </p:cNvPr>
          <p:cNvGrpSpPr/>
          <p:nvPr/>
        </p:nvGrpSpPr>
        <p:grpSpPr>
          <a:xfrm>
            <a:off x="965014" y="3977362"/>
            <a:ext cx="2465222" cy="2327555"/>
            <a:chOff x="1300785" y="4095804"/>
            <a:chExt cx="2742895" cy="208531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9759C7-993D-428F-AF61-93DF8501B3CE}"/>
                </a:ext>
              </a:extLst>
            </p:cNvPr>
            <p:cNvGrpSpPr/>
            <p:nvPr/>
          </p:nvGrpSpPr>
          <p:grpSpPr>
            <a:xfrm>
              <a:off x="2103121" y="4765040"/>
              <a:ext cx="1860589" cy="1416079"/>
              <a:chOff x="4410043" y="14801387"/>
              <a:chExt cx="4176924" cy="433653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1025CA9-492D-491C-B7DB-596E1E8770DA}"/>
                  </a:ext>
                </a:extLst>
              </p:cNvPr>
              <p:cNvSpPr/>
              <p:nvPr/>
            </p:nvSpPr>
            <p:spPr>
              <a:xfrm>
                <a:off x="4410043" y="14801387"/>
                <a:ext cx="4176924" cy="4155663"/>
              </a:xfrm>
              <a:prstGeom prst="roundRect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81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5CDFD9A-AB9F-42CE-A03D-B55269410E0E}"/>
                  </a:ext>
                </a:extLst>
              </p:cNvPr>
              <p:cNvGrpSpPr/>
              <p:nvPr/>
            </p:nvGrpSpPr>
            <p:grpSpPr>
              <a:xfrm>
                <a:off x="5213585" y="15162510"/>
                <a:ext cx="2705308" cy="3975416"/>
                <a:chOff x="5213585" y="15162510"/>
                <a:chExt cx="2705308" cy="397541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8DA1D8D-620D-433C-99AF-EBED35810D5B}"/>
                    </a:ext>
                  </a:extLst>
                </p:cNvPr>
                <p:cNvSpPr txBox="1"/>
                <p:nvPr/>
              </p:nvSpPr>
              <p:spPr>
                <a:xfrm>
                  <a:off x="5240131" y="17867318"/>
                  <a:ext cx="2678762" cy="1270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33" b="1">
                      <a:latin typeface="Corbel" panose="020B0503020204020204" pitchFamily="34" charset="0"/>
                    </a:rPr>
                    <a:t>Media Servers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BEA2D61-C72B-489B-A085-22E6EF10E970}"/>
                    </a:ext>
                  </a:extLst>
                </p:cNvPr>
                <p:cNvGrpSpPr/>
                <p:nvPr/>
              </p:nvGrpSpPr>
              <p:grpSpPr>
                <a:xfrm>
                  <a:off x="6154697" y="15162510"/>
                  <a:ext cx="1358660" cy="2352016"/>
                  <a:chOff x="5061185" y="15349616"/>
                  <a:chExt cx="1358660" cy="2352016"/>
                </a:xfrm>
              </p:grpSpPr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12C7B6FF-B5BA-4D6C-AA2B-92A96C0F06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l="39580" t="58176" r="49236" b="8598"/>
                  <a:stretch/>
                </p:blipFill>
                <p:spPr>
                  <a:xfrm>
                    <a:off x="5331502" y="15630385"/>
                    <a:ext cx="1088343" cy="2071247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FB952889-6BAB-44C8-AC75-705570C07A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/>
                  <a:srcRect l="23258" t="3495" r="23487" b="44008"/>
                  <a:stretch/>
                </p:blipFill>
                <p:spPr>
                  <a:xfrm>
                    <a:off x="5061185" y="15349616"/>
                    <a:ext cx="914516" cy="90150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B6ECF8E-7BCE-4F81-AAA9-914F9E34E6DA}"/>
                    </a:ext>
                  </a:extLst>
                </p:cNvPr>
                <p:cNvGrpSpPr/>
                <p:nvPr/>
              </p:nvGrpSpPr>
              <p:grpSpPr>
                <a:xfrm>
                  <a:off x="5213585" y="15502016"/>
                  <a:ext cx="1358660" cy="2352016"/>
                  <a:chOff x="5061185" y="15349616"/>
                  <a:chExt cx="1358660" cy="2352016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4F422EE1-0DAE-4544-8E47-DF9C21F1BC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l="39580" t="58176" r="49236" b="8598"/>
                  <a:stretch/>
                </p:blipFill>
                <p:spPr>
                  <a:xfrm>
                    <a:off x="5331502" y="15630385"/>
                    <a:ext cx="1088343" cy="2071247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F524069C-3449-4D3F-B904-19B680F6D6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/>
                  <a:srcRect l="23258" t="3495" r="23487" b="44008"/>
                  <a:stretch/>
                </p:blipFill>
                <p:spPr>
                  <a:xfrm>
                    <a:off x="5061185" y="15349616"/>
                    <a:ext cx="914516" cy="90150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BCDA26D-B2BE-4B1D-8E20-7A6926240703}"/>
                    </a:ext>
                  </a:extLst>
                </p:cNvPr>
                <p:cNvSpPr txBox="1"/>
                <p:nvPr/>
              </p:nvSpPr>
              <p:spPr>
                <a:xfrm>
                  <a:off x="5845354" y="16462712"/>
                  <a:ext cx="452845" cy="839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62">
                      <a:solidFill>
                        <a:schemeClr val="bg1"/>
                      </a:solidFill>
                      <a:latin typeface="Corbel" panose="020B0503020204020204" pitchFamily="34" charset="0"/>
                    </a:rPr>
                    <a:t>1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A713EEA-4B0B-4481-A1D2-184E8D6E7897}"/>
                    </a:ext>
                  </a:extLst>
                </p:cNvPr>
                <p:cNvSpPr txBox="1"/>
                <p:nvPr/>
              </p:nvSpPr>
              <p:spPr>
                <a:xfrm>
                  <a:off x="6703146" y="16092591"/>
                  <a:ext cx="452845" cy="839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62">
                      <a:solidFill>
                        <a:schemeClr val="bg1"/>
                      </a:solidFill>
                      <a:latin typeface="Corbel" panose="020B0503020204020204" pitchFamily="34" charset="0"/>
                    </a:rPr>
                    <a:t>2</a:t>
                  </a:r>
                </a:p>
              </p:txBody>
            </p:sp>
          </p:grpSp>
        </p:grpSp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A569FC37-801B-45DA-98B6-A13B61B5D223}"/>
                </a:ext>
              </a:extLst>
            </p:cNvPr>
            <p:cNvSpPr/>
            <p:nvPr/>
          </p:nvSpPr>
          <p:spPr>
            <a:xfrm>
              <a:off x="2461055" y="4095804"/>
              <a:ext cx="199885" cy="904669"/>
            </a:xfrm>
            <a:prstGeom prst="upArrow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8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4716E3-4A1F-40DF-B522-89297014D0F8}"/>
                </a:ext>
              </a:extLst>
            </p:cNvPr>
            <p:cNvSpPr txBox="1"/>
            <p:nvPr/>
          </p:nvSpPr>
          <p:spPr>
            <a:xfrm>
              <a:off x="1300785" y="4174072"/>
              <a:ext cx="1029899" cy="579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/>
                <a:t>Push Data   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DEDE548-8008-492E-B884-5E0101579F9F}"/>
                </a:ext>
              </a:extLst>
            </p:cNvPr>
            <p:cNvSpPr txBox="1"/>
            <p:nvPr/>
          </p:nvSpPr>
          <p:spPr>
            <a:xfrm>
              <a:off x="3495041" y="5370719"/>
              <a:ext cx="548639" cy="2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33" b="1">
                  <a:latin typeface="Corbel" panose="020B0503020204020204" pitchFamily="34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015EAB-3BFA-4FDE-BEEF-C7B1FA05EA17}"/>
              </a:ext>
            </a:extLst>
          </p:cNvPr>
          <p:cNvGrpSpPr/>
          <p:nvPr/>
        </p:nvGrpSpPr>
        <p:grpSpPr>
          <a:xfrm>
            <a:off x="8317310" y="1865675"/>
            <a:ext cx="3124993" cy="2417962"/>
            <a:chOff x="6766240" y="963353"/>
            <a:chExt cx="4405952" cy="371997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4D20EF-AA4D-47DF-BEBE-0968FD00D6CE}"/>
                </a:ext>
              </a:extLst>
            </p:cNvPr>
            <p:cNvGrpSpPr/>
            <p:nvPr/>
          </p:nvGrpSpPr>
          <p:grpSpPr>
            <a:xfrm>
              <a:off x="6766240" y="986888"/>
              <a:ext cx="4405952" cy="3696436"/>
              <a:chOff x="15221256" y="2962208"/>
              <a:chExt cx="12121891" cy="11807949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37968B5-8122-4C10-9F1F-93B027EC9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t="7230"/>
              <a:stretch/>
            </p:blipFill>
            <p:spPr>
              <a:xfrm>
                <a:off x="16376083" y="4065033"/>
                <a:ext cx="10967064" cy="107051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E4A4F87-0DED-4F8A-BBCC-F269D103DD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t="17625"/>
              <a:stretch/>
            </p:blipFill>
            <p:spPr>
              <a:xfrm>
                <a:off x="15869932" y="3436324"/>
                <a:ext cx="10893253" cy="1085971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C8BF932-DF74-4987-9E73-BF0DE6451FE0}"/>
                  </a:ext>
                </a:extLst>
              </p:cNvPr>
              <p:cNvSpPr/>
              <p:nvPr/>
            </p:nvSpPr>
            <p:spPr>
              <a:xfrm>
                <a:off x="15221256" y="2962208"/>
                <a:ext cx="10893253" cy="1085971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3175">
                <a:solidFill>
                  <a:srgbClr val="DEDEDE"/>
                </a:solidFill>
              </a:ln>
              <a:effectLst>
                <a:outerShdw blurRad="101600" dist="50800" dir="5400000" algn="ctr" rotWithShape="0">
                  <a:srgbClr val="000000">
                    <a:alpha val="43137"/>
                  </a:srgbClr>
                </a:outerShdw>
                <a:softEdge rad="127000"/>
              </a:effectLst>
              <a:scene3d>
                <a:camera prst="orthographicFront"/>
                <a:lightRig rig="threePt" dir="t">
                  <a:rot lat="0" lon="0" rev="6600000"/>
                </a:lightRig>
              </a:scene3d>
              <a:sp3d extrusionH="38100" contourW="12700" prstMaterial="metal">
                <a:bevelB w="63500" h="203200"/>
                <a:contourClr>
                  <a:schemeClr val="bg2">
                    <a:lumMod val="75000"/>
                  </a:schemeClr>
                </a:contourClr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81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D4FE2B20-64FD-4A2D-9222-03FD6D3E8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440786" y="4298539"/>
                <a:ext cx="3316375" cy="333164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FAE266D-45F5-4530-9427-860E948D1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605967" y="4348778"/>
                <a:ext cx="3316375" cy="318025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9CB9AF9E-5D5E-4ED9-B94D-DADFD017C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017853" y="4298539"/>
                <a:ext cx="3381770" cy="328072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551BDFC-59FD-4024-8556-CF91C3552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440787" y="7898411"/>
                <a:ext cx="5043290" cy="573036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961B88A-E763-484E-A25B-174591C14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801879" y="963353"/>
              <a:ext cx="1425449" cy="39839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46EE8DF-F3E7-4385-9115-A97793770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4670" t="29212" r="47061" b="62663"/>
            <a:stretch/>
          </p:blipFill>
          <p:spPr>
            <a:xfrm>
              <a:off x="6869278" y="996148"/>
              <a:ext cx="3835524" cy="34220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6824F3E-C54A-4CFB-A50F-DDF46CB09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791337" y="2518277"/>
              <a:ext cx="1844114" cy="17893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291D14C-AEBD-44A5-8677-F0DA8BE04ABC}"/>
              </a:ext>
            </a:extLst>
          </p:cNvPr>
          <p:cNvSpPr txBox="1"/>
          <p:nvPr/>
        </p:nvSpPr>
        <p:spPr>
          <a:xfrm>
            <a:off x="2686251" y="672244"/>
            <a:ext cx="3193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>
                <a:latin typeface="Corbel" panose="020B0503020204020204" pitchFamily="34" charset="0"/>
              </a:rPr>
              <a:t>Customer’s Azure Subscription</a:t>
            </a:r>
          </a:p>
        </p:txBody>
      </p:sp>
      <p:sp>
        <p:nvSpPr>
          <p:cNvPr id="78" name="Arrow: Up 77">
            <a:extLst>
              <a:ext uri="{FF2B5EF4-FFF2-40B4-BE49-F238E27FC236}">
                <a16:creationId xmlns:a16="http://schemas.microsoft.com/office/drawing/2014/main" id="{1F2ACD6C-4434-47C0-BAB5-65AB451EA8A9}"/>
              </a:ext>
            </a:extLst>
          </p:cNvPr>
          <p:cNvSpPr/>
          <p:nvPr/>
        </p:nvSpPr>
        <p:spPr>
          <a:xfrm>
            <a:off x="2440441" y="3970498"/>
            <a:ext cx="206505" cy="802563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8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D8ED39-C740-436D-B2A6-EDEAD840AA05}"/>
              </a:ext>
            </a:extLst>
          </p:cNvPr>
          <p:cNvGrpSpPr/>
          <p:nvPr/>
        </p:nvGrpSpPr>
        <p:grpSpPr>
          <a:xfrm>
            <a:off x="2924064" y="1619153"/>
            <a:ext cx="1446643" cy="722385"/>
            <a:chOff x="257315" y="1549016"/>
            <a:chExt cx="2104211" cy="1097468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AA4A86B-641B-4859-8878-6F8FA2182C2A}"/>
                </a:ext>
              </a:extLst>
            </p:cNvPr>
            <p:cNvSpPr/>
            <p:nvPr/>
          </p:nvSpPr>
          <p:spPr>
            <a:xfrm>
              <a:off x="257315" y="1549016"/>
              <a:ext cx="2063964" cy="10974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766D352-CA21-4E8A-9E2C-12FFD1103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47227" y="1672581"/>
              <a:ext cx="526597" cy="68610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595D72-A0CD-4B30-9C6A-D8DD668614A7}"/>
                </a:ext>
              </a:extLst>
            </p:cNvPr>
            <p:cNvSpPr txBox="1"/>
            <p:nvPr/>
          </p:nvSpPr>
          <p:spPr>
            <a:xfrm>
              <a:off x="794413" y="1708944"/>
              <a:ext cx="1567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>
                  <a:latin typeface="Corbel" panose="020B0503020204020204" pitchFamily="34" charset="0"/>
                </a:rPr>
                <a:t>BE PBI App</a:t>
              </a:r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43E98F2A-C55B-4BC7-ADBC-8A942FC3A007}"/>
              </a:ext>
            </a:extLst>
          </p:cNvPr>
          <p:cNvSpPr/>
          <p:nvPr/>
        </p:nvSpPr>
        <p:spPr>
          <a:xfrm>
            <a:off x="3881786" y="2930358"/>
            <a:ext cx="334015" cy="336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73C3FA3-0994-41C8-81E8-CAB4DF64B794}"/>
              </a:ext>
            </a:extLst>
          </p:cNvPr>
          <p:cNvSpPr/>
          <p:nvPr/>
        </p:nvSpPr>
        <p:spPr>
          <a:xfrm>
            <a:off x="1641500" y="4259050"/>
            <a:ext cx="305227" cy="3093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0DEDE86-4B78-4B05-B727-AC556A3D23D3}"/>
              </a:ext>
            </a:extLst>
          </p:cNvPr>
          <p:cNvSpPr/>
          <p:nvPr/>
        </p:nvSpPr>
        <p:spPr>
          <a:xfrm>
            <a:off x="7754364" y="2861225"/>
            <a:ext cx="334015" cy="336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3</a:t>
            </a:r>
          </a:p>
        </p:txBody>
      </p:sp>
      <p:sp>
        <p:nvSpPr>
          <p:cNvPr id="79" name="Lightning Bolt 78">
            <a:extLst>
              <a:ext uri="{FF2B5EF4-FFF2-40B4-BE49-F238E27FC236}">
                <a16:creationId xmlns:a16="http://schemas.microsoft.com/office/drawing/2014/main" id="{73559E12-51A5-4938-BFA7-DDBC936365AB}"/>
              </a:ext>
            </a:extLst>
          </p:cNvPr>
          <p:cNvSpPr/>
          <p:nvPr/>
        </p:nvSpPr>
        <p:spPr>
          <a:xfrm rot="20963023">
            <a:off x="4201223" y="2105063"/>
            <a:ext cx="581524" cy="350479"/>
          </a:xfrm>
          <a:prstGeom prst="lightningBol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81"/>
          </a:p>
        </p:txBody>
      </p:sp>
      <p:sp>
        <p:nvSpPr>
          <p:cNvPr id="72" name="Arrow: Up 71">
            <a:extLst>
              <a:ext uri="{FF2B5EF4-FFF2-40B4-BE49-F238E27FC236}">
                <a16:creationId xmlns:a16="http://schemas.microsoft.com/office/drawing/2014/main" id="{C53A542F-131D-4C3C-99B2-CEAD30040776}"/>
              </a:ext>
            </a:extLst>
          </p:cNvPr>
          <p:cNvSpPr/>
          <p:nvPr/>
        </p:nvSpPr>
        <p:spPr>
          <a:xfrm rot="5400000">
            <a:off x="3651408" y="2701676"/>
            <a:ext cx="194560" cy="1649246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81"/>
          </a:p>
        </p:txBody>
      </p:sp>
    </p:spTree>
    <p:extLst>
      <p:ext uri="{BB962C8B-B14F-4D97-AF65-F5344CB8AC3E}">
        <p14:creationId xmlns:p14="http://schemas.microsoft.com/office/powerpoint/2010/main" val="135706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B5746-AA81-4258-A6F9-35A5B94F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E41F5-FD17-48D8-9429-DECCF2F2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uk-UA" smtClean="0"/>
              <a:pPr algn="l"/>
              <a:t>6</a:t>
            </a:fld>
            <a:endParaRPr lang="uk-UA"/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E6DAC736-82C7-46EF-85B9-3EE5A5622B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5944706"/>
              </p:ext>
            </p:extLst>
          </p:nvPr>
        </p:nvGraphicFramePr>
        <p:xfrm>
          <a:off x="609441" y="1440181"/>
          <a:ext cx="10969943" cy="491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DAF85C04-C307-40F3-9E3D-BD16AC565356}"/>
              </a:ext>
            </a:extLst>
          </p:cNvPr>
          <p:cNvSpPr txBox="1">
            <a:spLocks/>
          </p:cNvSpPr>
          <p:nvPr/>
        </p:nvSpPr>
        <p:spPr>
          <a:xfrm>
            <a:off x="609444" y="388620"/>
            <a:ext cx="109699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IN" sz="2800" b="1">
                <a:latin typeface="+mn-lt"/>
              </a:rPr>
              <a:t>Azure Power BI Service</a:t>
            </a:r>
            <a:endParaRPr lang="en-US" sz="2800" b="1">
              <a:latin typeface="+mn-lt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056B3-6A2F-4DF0-8E61-8F1F4CD567D3}"/>
              </a:ext>
            </a:extLst>
          </p:cNvPr>
          <p:cNvSpPr/>
          <p:nvPr/>
        </p:nvSpPr>
        <p:spPr>
          <a:xfrm>
            <a:off x="665841" y="1081913"/>
            <a:ext cx="8359117" cy="79412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4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B5746-AA81-4258-A6F9-35A5B94F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E41F5-FD17-48D8-9429-DECCF2F2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uk-UA" smtClean="0"/>
              <a:pPr algn="l"/>
              <a:t>7</a:t>
            </a:fld>
            <a:endParaRPr lang="uk-UA"/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E6DAC736-82C7-46EF-85B9-3EE5A5622B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817543"/>
              </p:ext>
            </p:extLst>
          </p:nvPr>
        </p:nvGraphicFramePr>
        <p:xfrm>
          <a:off x="609441" y="1452880"/>
          <a:ext cx="10969943" cy="372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DAF85C04-C307-40F3-9E3D-BD16AC565356}"/>
              </a:ext>
            </a:extLst>
          </p:cNvPr>
          <p:cNvSpPr txBox="1">
            <a:spLocks/>
          </p:cNvSpPr>
          <p:nvPr/>
        </p:nvSpPr>
        <p:spPr>
          <a:xfrm>
            <a:off x="-1" y="408940"/>
            <a:ext cx="12188825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IN" sz="2800" b="1">
                <a:latin typeface="+mn-lt"/>
              </a:rPr>
              <a:t>Arcus Service</a:t>
            </a:r>
            <a:endParaRPr lang="en-IN" sz="2800" b="1">
              <a:latin typeface="+mn-lt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888C5-75FD-49E7-988D-0D70EDAA2401}"/>
              </a:ext>
            </a:extLst>
          </p:cNvPr>
          <p:cNvSpPr/>
          <p:nvPr/>
        </p:nvSpPr>
        <p:spPr>
          <a:xfrm>
            <a:off x="613707" y="2198371"/>
            <a:ext cx="2442566" cy="246125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B5746-AA81-4258-A6F9-35A5B94F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latin typeface="Corbel"/>
              </a:rPr>
              <a:t>Copyright © 2020 Veritas Technologies, LLC. </a:t>
            </a:r>
            <a:endParaRPr lang="en-US">
              <a:latin typeface="Corbe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E41F5-FD17-48D8-9429-DECCF2F2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C1960183-D323-4677-9D78-78D1D39B0029}" type="slidenum">
              <a:rPr lang="uk-UA" smtClean="0"/>
              <a:pPr algn="l"/>
              <a:t>8</a:t>
            </a:fld>
            <a:endParaRPr lang="uk-UA"/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E6DAC736-82C7-46EF-85B9-3EE5A5622B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693725"/>
              </p:ext>
            </p:extLst>
          </p:nvPr>
        </p:nvGraphicFramePr>
        <p:xfrm>
          <a:off x="609441" y="1439158"/>
          <a:ext cx="10969943" cy="2814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DAF85C04-C307-40F3-9E3D-BD16AC565356}"/>
              </a:ext>
            </a:extLst>
          </p:cNvPr>
          <p:cNvSpPr txBox="1">
            <a:spLocks/>
          </p:cNvSpPr>
          <p:nvPr/>
        </p:nvSpPr>
        <p:spPr>
          <a:xfrm>
            <a:off x="-1" y="439420"/>
            <a:ext cx="12188825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IN" sz="2800" b="1">
                <a:latin typeface="+mn-lt"/>
              </a:rPr>
              <a:t>Azure </a:t>
            </a:r>
            <a:r>
              <a:rPr lang="en-IN" sz="2800" b="1" err="1">
                <a:latin typeface="+mn-lt"/>
              </a:rPr>
              <a:t>CosmosDB</a:t>
            </a:r>
            <a:endParaRPr lang="en-IN" sz="2800" b="1" err="1">
              <a:latin typeface="+mn-lt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888C5-75FD-49E7-988D-0D70EDAA2401}"/>
              </a:ext>
            </a:extLst>
          </p:cNvPr>
          <p:cNvSpPr/>
          <p:nvPr/>
        </p:nvSpPr>
        <p:spPr>
          <a:xfrm>
            <a:off x="613707" y="2198371"/>
            <a:ext cx="2442566" cy="246125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056B3-6A2F-4DF0-8E61-8F1F4CD567D3}"/>
              </a:ext>
            </a:extLst>
          </p:cNvPr>
          <p:cNvSpPr/>
          <p:nvPr/>
        </p:nvSpPr>
        <p:spPr>
          <a:xfrm>
            <a:off x="665841" y="1051433"/>
            <a:ext cx="8359117" cy="79412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2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19AA21-1AE2-4127-B586-E830AD5D7471}"/>
              </a:ext>
            </a:extLst>
          </p:cNvPr>
          <p:cNvSpPr txBox="1"/>
          <p:nvPr/>
        </p:nvSpPr>
        <p:spPr>
          <a:xfrm>
            <a:off x="1923151" y="1234293"/>
            <a:ext cx="5237101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Deployment</a:t>
            </a:r>
            <a:r>
              <a:rPr 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j-ea"/>
                <a:cs typeface="Calibri"/>
              </a:rPr>
              <a:t> </a:t>
            </a:r>
            <a:endParaRPr lang="en-US" sz="6000" b="1" kern="120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+mj-ea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j-ea"/>
                <a:cs typeface="Calibri"/>
              </a:rPr>
              <a:t>Workflow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DD9B3-FE42-434F-98FE-6C6350F0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1383" y="6299835"/>
            <a:ext cx="387604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FR" kern="1200">
                <a:solidFill>
                  <a:schemeClr val="tx1">
                    <a:alpha val="80000"/>
                  </a:schemeClr>
                </a:solidFill>
                <a:latin typeface="Corbel" panose="020B0503020204020204" pitchFamily="34" charset="0"/>
              </a:rPr>
              <a:t>Copyright © 2020 Veritas Technologies, LLC. </a:t>
            </a:r>
            <a:endParaRPr lang="en-US" kern="1200">
              <a:solidFill>
                <a:schemeClr val="tx1">
                  <a:alpha val="8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8" name="Graphic 7" descr="Workflow">
            <a:extLst>
              <a:ext uri="{FF2B5EF4-FFF2-40B4-BE49-F238E27FC236}">
                <a16:creationId xmlns:a16="http://schemas.microsoft.com/office/drawing/2014/main" id="{6AC6DEAD-9F06-4E8A-BC5D-C77810D63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9541" y="2129726"/>
            <a:ext cx="3216495" cy="3216495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E7ADFC9-4938-44E4-90C2-789E9BA6A8F5}"/>
              </a:ext>
            </a:extLst>
          </p:cNvPr>
          <p:cNvSpPr txBox="1">
            <a:spLocks/>
          </p:cNvSpPr>
          <p:nvPr/>
        </p:nvSpPr>
        <p:spPr>
          <a:xfrm>
            <a:off x="8608357" y="6354446"/>
            <a:ext cx="274248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60183-D323-4677-9D78-78D1D39B0029}" type="slidenum">
              <a:rPr lang="en-US" sz="1200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8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eritas_Brand_2017_widescreen">
  <a:themeElements>
    <a:clrScheme name="Custom 1">
      <a:dk1>
        <a:srgbClr val="000000"/>
      </a:dk1>
      <a:lt1>
        <a:srgbClr val="FFFFFF"/>
      </a:lt1>
      <a:dk2>
        <a:srgbClr val="454141"/>
      </a:dk2>
      <a:lt2>
        <a:srgbClr val="6A7171"/>
      </a:lt2>
      <a:accent1>
        <a:srgbClr val="AB2328"/>
      </a:accent1>
      <a:accent2>
        <a:srgbClr val="00D0FF"/>
      </a:accent2>
      <a:accent3>
        <a:srgbClr val="730DF2"/>
      </a:accent3>
      <a:accent4>
        <a:srgbClr val="FC1255"/>
      </a:accent4>
      <a:accent5>
        <a:srgbClr val="0B45C3"/>
      </a:accent5>
      <a:accent6>
        <a:srgbClr val="C1019D"/>
      </a:accent6>
      <a:hlink>
        <a:srgbClr val="3DA1B9"/>
      </a:hlink>
      <a:folHlink>
        <a:srgbClr val="838B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bg2">
              <a:lumMod val="60000"/>
              <a:lumOff val="40000"/>
            </a:schemeClr>
          </a:solidFill>
          <a:prstDash val="solid"/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800" dirty="0" smtClean="0">
            <a:solidFill>
              <a:schemeClr val="bg2">
                <a:lumMod val="50000"/>
              </a:schemeClr>
            </a:solidFill>
            <a:latin typeface="+mn-lt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bg2">
              <a:lumMod val="60000"/>
              <a:lumOff val="40000"/>
            </a:schemeClr>
          </a:solidFill>
          <a:prstDash val="solid"/>
          <a:miter lim="800000"/>
          <a:headEnd type="none" w="med" len="med"/>
          <a:tailEnd type="triangle"/>
        </a:ln>
        <a:effectLst/>
      </a:spPr>
      <a:bodyPr/>
      <a:lstStyle/>
    </a:lnDef>
    <a:txDef>
      <a:spPr/>
      <a:bodyPr vert="horz" wrap="square" lIns="0" tIns="0" rIns="0" bIns="0" rtlCol="0" anchor="t">
        <a:noAutofit/>
      </a:bodyPr>
      <a:lstStyle>
        <a:defPPr algn="l">
          <a:defRPr b="1" dirty="0" err="1" smtClean="0">
            <a:latin typeface="Polaris Book" panose="02000000000000000000" pitchFamily="2" charset="0"/>
            <a:ea typeface="Polaris Book" panose="02000000000000000000" pitchFamily="2" charset="0"/>
            <a:cs typeface="Polaris Book" panose="02000000000000000000" pitchFamily="2" charset="0"/>
          </a:defRPr>
        </a:defPPr>
      </a:lstStyle>
    </a:txDef>
  </a:objectDefaults>
  <a:extraClrSchemeLst/>
  <a:custClrLst>
    <a:custClr name="173 | 195 | 43">
      <a:srgbClr val="ADC32B"/>
    </a:custClr>
    <a:custClr name="234 | 104 | 60">
      <a:srgbClr val="EA683C"/>
    </a:custClr>
    <a:custClr name="252 | 180 | 69">
      <a:srgbClr val="FCB445"/>
    </a:custClr>
    <a:custClr name="201 | 221 | 229">
      <a:srgbClr val="C9DDE5"/>
    </a:custClr>
  </a:custClrLst>
  <a:extLst>
    <a:ext uri="{05A4C25C-085E-4340-85A3-A5531E510DB2}">
      <thm15:themeFamily xmlns:thm15="http://schemas.microsoft.com/office/thememl/2012/main" name="Veritas_Brand_PPT_Template_wide_light" id="{0C5B3BBB-7D7D-9746-AFE6-7C1E7BF1553D}" vid="{0245CE7E-549B-DA4C-9D81-B037B64F81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823D896A59964AB45F69FE2EDAAA3D" ma:contentTypeVersion="8" ma:contentTypeDescription="Create a new document." ma:contentTypeScope="" ma:versionID="4d7f07aef7c03240eafb62f367003b6c">
  <xsd:schema xmlns:xsd="http://www.w3.org/2001/XMLSchema" xmlns:xs="http://www.w3.org/2001/XMLSchema" xmlns:p="http://schemas.microsoft.com/office/2006/metadata/properties" xmlns:ns2="866682ee-d1d7-4a21-88fa-9096c73327c2" xmlns:ns3="44a0c8c2-c945-4c43-83b5-3aa1bfe68318" targetNamespace="http://schemas.microsoft.com/office/2006/metadata/properties" ma:root="true" ma:fieldsID="16dfa7692b21992c30aa3a745cfe91ae" ns2:_="" ns3:_="">
    <xsd:import namespace="866682ee-d1d7-4a21-88fa-9096c73327c2"/>
    <xsd:import namespace="44a0c8c2-c945-4c43-83b5-3aa1bfe68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2:MediaServiceAutoTag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6682ee-d1d7-4a21-88fa-9096c73327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0c8c2-c945-4c43-83b5-3aa1bfe68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8C722B-387A-4C5A-A15B-81A2F97167C2}">
  <ds:schemaRefs>
    <ds:schemaRef ds:uri="44a0c8c2-c945-4c43-83b5-3aa1bfe68318"/>
    <ds:schemaRef ds:uri="866682ee-d1d7-4a21-88fa-9096c73327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19186CC-1EDF-459A-93A5-7DF27146660C}">
  <ds:schemaRefs>
    <ds:schemaRef ds:uri="44a0c8c2-c945-4c43-83b5-3aa1bfe68318"/>
    <ds:schemaRef ds:uri="866682ee-d1d7-4a21-88fa-9096c73327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C377C0C-4F7C-4A62-B683-6A46CFEE5E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584</Words>
  <Application>Microsoft Office PowerPoint</Application>
  <PresentationFormat>Custom</PresentationFormat>
  <Paragraphs>129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Corbel</vt:lpstr>
      <vt:lpstr>Polaris Light</vt:lpstr>
      <vt:lpstr>Office Theme</vt:lpstr>
      <vt:lpstr>1_Veritas_Brand_2017_widescreen</vt:lpstr>
      <vt:lpstr>Backup Exec Reports Using Azure Power BI </vt:lpstr>
      <vt:lpstr>Agenda</vt:lpstr>
      <vt:lpstr>Overview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</vt:lpstr>
      <vt:lpstr>PowerPoint Presentation</vt:lpstr>
      <vt:lpstr>PowerPoint Presentation</vt:lpstr>
      <vt:lpstr>Future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 Exec Report Using Azure Power BI</dc:title>
  <dc:creator>Diksha Yanpallewar</dc:creator>
  <cp:lastModifiedBy>Riya Mate</cp:lastModifiedBy>
  <cp:revision>4</cp:revision>
  <dcterms:created xsi:type="dcterms:W3CDTF">2020-06-10T17:03:56Z</dcterms:created>
  <dcterms:modified xsi:type="dcterms:W3CDTF">2024-02-10T20:44:32Z</dcterms:modified>
</cp:coreProperties>
</file>